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7" r:id="rId2"/>
    <p:sldId id="258" r:id="rId3"/>
    <p:sldId id="263" r:id="rId4"/>
    <p:sldId id="262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268" r:id="rId14"/>
    <p:sldId id="396" r:id="rId15"/>
    <p:sldId id="397" r:id="rId16"/>
    <p:sldId id="398" r:id="rId17"/>
    <p:sldId id="273" r:id="rId18"/>
    <p:sldId id="399" r:id="rId19"/>
    <p:sldId id="400" r:id="rId20"/>
    <p:sldId id="401" r:id="rId21"/>
    <p:sldId id="402" r:id="rId22"/>
    <p:sldId id="279" r:id="rId23"/>
    <p:sldId id="403" r:id="rId24"/>
    <p:sldId id="404" r:id="rId25"/>
    <p:sldId id="379" r:id="rId26"/>
    <p:sldId id="405" r:id="rId27"/>
    <p:sldId id="407" r:id="rId28"/>
    <p:sldId id="408" r:id="rId29"/>
    <p:sldId id="409" r:id="rId30"/>
    <p:sldId id="410" r:id="rId31"/>
    <p:sldId id="411" r:id="rId32"/>
    <p:sldId id="412" r:id="rId33"/>
    <p:sldId id="285" r:id="rId34"/>
    <p:sldId id="413" r:id="rId35"/>
    <p:sldId id="414" r:id="rId36"/>
    <p:sldId id="415" r:id="rId37"/>
    <p:sldId id="416" r:id="rId38"/>
    <p:sldId id="417" r:id="rId39"/>
    <p:sldId id="418" r:id="rId40"/>
    <p:sldId id="260" r:id="rId41"/>
    <p:sldId id="308" r:id="rId42"/>
    <p:sldId id="290" r:id="rId43"/>
    <p:sldId id="291" r:id="rId44"/>
    <p:sldId id="292" r:id="rId45"/>
    <p:sldId id="293" r:id="rId46"/>
    <p:sldId id="294" r:id="rId4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37064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926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42.xml"/><Relationship Id="rId3" Type="http://schemas.openxmlformats.org/officeDocument/2006/relationships/oleObject" Target="../embeddings/oleObject1.bin"/><Relationship Id="rId7" Type="http://schemas.openxmlformats.org/officeDocument/2006/relationships/slide" Target="slide41.xml"/><Relationship Id="rId12" Type="http://schemas.openxmlformats.org/officeDocument/2006/relationships/slide" Target="slide33.xml"/><Relationship Id="rId17" Type="http://schemas.openxmlformats.org/officeDocument/2006/relationships/slide" Target="slide46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5.xml"/><Relationship Id="rId1" Type="http://schemas.openxmlformats.org/officeDocument/2006/relationships/vmlDrawing" Target="../drawings/vmlDrawing1.vml"/><Relationship Id="rId6" Type="http://schemas.openxmlformats.org/officeDocument/2006/relationships/slide" Target="slide40.xml"/><Relationship Id="rId11" Type="http://schemas.openxmlformats.org/officeDocument/2006/relationships/slide" Target="slide22.xml"/><Relationship Id="rId5" Type="http://schemas.openxmlformats.org/officeDocument/2006/relationships/image" Target="../media/image2.emf"/><Relationship Id="rId15" Type="http://schemas.openxmlformats.org/officeDocument/2006/relationships/slide" Target="slide44.xml"/><Relationship Id="rId10" Type="http://schemas.openxmlformats.org/officeDocument/2006/relationships/slide" Target="slide17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3.xml"/><Relationship Id="rId14" Type="http://schemas.openxmlformats.org/officeDocument/2006/relationships/slide" Target="slide4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1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2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3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4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5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6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7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8.docx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9.docx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40.docx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41.docx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42.docx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6" Type="http://schemas.openxmlformats.org/officeDocument/2006/relationships/slide" Target="slide3.xml"/><Relationship Id="rId5" Type="http://schemas.openxmlformats.org/officeDocument/2006/relationships/image" Target="../media/image18.emf"/><Relationship Id="rId4" Type="http://schemas.openxmlformats.org/officeDocument/2006/relationships/package" Target="../embeddings/Documento_do_Microsoft_Word43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03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Vyjádření neznámé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6466" y="188640"/>
          <a:ext cx="8682038" cy="648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Dokument" r:id="rId4" imgW="8682746" imgH="6482507" progId="Word.Document.12">
                  <p:embed/>
                </p:oleObj>
              </mc:Choice>
              <mc:Fallback>
                <p:oleObj name="Dokument" r:id="rId4" imgW="8682746" imgH="64825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6" y="188640"/>
                        <a:ext cx="8682038" cy="648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5157192"/>
            <a:ext cx="79928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8772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6466" y="188640"/>
          <a:ext cx="8682038" cy="648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Dokument" r:id="rId4" imgW="8682746" imgH="6482507" progId="Word.Document.12">
                  <p:embed/>
                </p:oleObj>
              </mc:Choice>
              <mc:Fallback>
                <p:oleObj name="Dokument" r:id="rId4" imgW="8682746" imgH="64825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6" y="188640"/>
                        <a:ext cx="8682038" cy="648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5517232"/>
            <a:ext cx="79928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58772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obsahem závorky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6466" y="188640"/>
          <a:ext cx="8682038" cy="648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Dokument" r:id="rId4" imgW="8682746" imgH="6482507" progId="Word.Document.12">
                  <p:embed/>
                </p:oleObj>
              </mc:Choice>
              <mc:Fallback>
                <p:oleObj name="Dokument" r:id="rId4" imgW="8682746" imgH="64825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6" y="188640"/>
                        <a:ext cx="8682038" cy="648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6237312"/>
            <a:ext cx="7992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6309320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Zaměníme strany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7362" y="260648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2" y="260648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844824"/>
            <a:ext cx="8496944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jmenovatelem zlomku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7362" y="260648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5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2" y="260648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924944"/>
            <a:ext cx="8496944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35699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Zaměníme strany rovnice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7362" y="260648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299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2" y="260648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861048"/>
            <a:ext cx="849694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415721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dvojkou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487362" y="260648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3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2" y="260648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229200"/>
            <a:ext cx="84969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551723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výsledek příkladu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5341" y="260648"/>
          <a:ext cx="8739187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Dokument" r:id="rId4" imgW="8739682" imgH="6345003" progId="Word.Document.12">
                  <p:embed/>
                </p:oleObj>
              </mc:Choice>
              <mc:Fallback>
                <p:oleObj name="Dokument" r:id="rId4" imgW="8739682" imgH="6345003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41" y="260648"/>
                        <a:ext cx="8739187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628800"/>
            <a:ext cx="7776864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Násobíme jmenovatelem zlomku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5341" y="260648"/>
          <a:ext cx="8739187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7" name="Dokument" r:id="rId4" imgW="8739682" imgH="6345003" progId="Word.Document.12">
                  <p:embed/>
                </p:oleObj>
              </mc:Choice>
              <mc:Fallback>
                <p:oleObj name="Dokument" r:id="rId4" imgW="8739682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41" y="260648"/>
                        <a:ext cx="8739187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2564904"/>
            <a:ext cx="7776864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Roznásobíme závorku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5341" y="260648"/>
          <a:ext cx="8739187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1" name="Dokument" r:id="rId4" imgW="8739682" imgH="6345003" progId="Word.Document.12">
                  <p:embed/>
                </p:oleObj>
              </mc:Choice>
              <mc:Fallback>
                <p:oleObj name="Dokument" r:id="rId4" imgW="8739682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41" y="260648"/>
                        <a:ext cx="8739187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3429000"/>
            <a:ext cx="777686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Člen neobsahující x převedeme vpravo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Vyjádření neznámé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03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VY_32_INOVACE_1_3_03_KUP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21. 9.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5341" y="260648"/>
          <a:ext cx="8739187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5" name="Dokument" r:id="rId4" imgW="8739682" imgH="6345003" progId="Word.Document.12">
                  <p:embed/>
                </p:oleObj>
              </mc:Choice>
              <mc:Fallback>
                <p:oleObj name="Dokument" r:id="rId4" imgW="8739682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41" y="260648"/>
                        <a:ext cx="8739187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4005064"/>
            <a:ext cx="7776864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869160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Dělíme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85341" y="260648"/>
          <a:ext cx="8739187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9" name="Dokument" r:id="rId4" imgW="8739682" imgH="6345003" progId="Word.Document.12">
                  <p:embed/>
                </p:oleObj>
              </mc:Choice>
              <mc:Fallback>
                <p:oleObj name="Dokument" r:id="rId4" imgW="8739682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41" y="260648"/>
                        <a:ext cx="8739187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24328" y="4293096"/>
            <a:ext cx="1619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5445224"/>
            <a:ext cx="77768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5661248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Máme vyjádřeno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11163" y="260648"/>
          <a:ext cx="8748712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Dokument" r:id="rId4" imgW="8748691" imgH="6416635" progId="Word.Document.12">
                  <p:embed/>
                </p:oleObj>
              </mc:Choice>
              <mc:Fallback>
                <p:oleObj name="Dokument" r:id="rId4" imgW="8748691" imgH="6416635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3" y="260648"/>
                        <a:ext cx="8748712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132856"/>
            <a:ext cx="7920880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s proměnnou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doleva, ostatní doprava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283968" y="1412776"/>
            <a:ext cx="453650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11163" y="260648"/>
          <a:ext cx="8748712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3" name="Dokument" r:id="rId4" imgW="8748691" imgH="6416635" progId="Word.Document.12">
                  <p:embed/>
                </p:oleObj>
              </mc:Choice>
              <mc:Fallback>
                <p:oleObj name="Dokument" r:id="rId4" imgW="8748691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3" y="260648"/>
                        <a:ext cx="8748712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924944"/>
            <a:ext cx="792088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Vlevo sečteme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283968" y="1412776"/>
            <a:ext cx="453650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411163" y="260648"/>
          <a:ext cx="8748712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7" name="Dokument" r:id="rId4" imgW="8748691" imgH="6416635" progId="Word.Document.12">
                  <p:embed/>
                </p:oleObj>
              </mc:Choice>
              <mc:Fallback>
                <p:oleObj name="Dokument" r:id="rId4" imgW="8748691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3" y="260648"/>
                        <a:ext cx="8748712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717032"/>
            <a:ext cx="7920880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prvního výrazu máme vyjádřeno, upravíme druhý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283968" y="1412776"/>
            <a:ext cx="453650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36550" y="342900"/>
          <a:ext cx="8780463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2" name="Dokument" r:id="rId4" imgW="8780402" imgH="6463789" progId="Word.Document.12">
                  <p:embed/>
                </p:oleObj>
              </mc:Choice>
              <mc:Fallback>
                <p:oleObj name="Dokument" r:id="rId4" imgW="8780402" imgH="646378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42900"/>
                        <a:ext cx="8780463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1628800"/>
            <a:ext cx="8316416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365104"/>
            <a:ext cx="44644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Ve druhém výrazu převedeme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napravo</a:t>
            </a:r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36550" y="342900"/>
          <a:ext cx="8780463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1" name="Dokument" r:id="rId4" imgW="8780402" imgH="6463789" progId="Word.Document.12">
                  <p:embed/>
                </p:oleObj>
              </mc:Choice>
              <mc:Fallback>
                <p:oleObj name="Dokument" r:id="rId4" imgW="8780402" imgH="64637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42900"/>
                        <a:ext cx="8780463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420888"/>
            <a:ext cx="8316416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365104"/>
            <a:ext cx="44644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napravo sečteme</a:t>
            </a:r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36550" y="342900"/>
          <a:ext cx="8780463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39" name="Dokument" r:id="rId4" imgW="8780402" imgH="6463789" progId="Word.Document.12">
                  <p:embed/>
                </p:oleObj>
              </mc:Choice>
              <mc:Fallback>
                <p:oleObj name="Dokument" r:id="rId4" imgW="8780402" imgH="64637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42900"/>
                        <a:ext cx="8780463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068960"/>
            <a:ext cx="8316416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4365104"/>
            <a:ext cx="44644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Celou rovnici dělíme dvěma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36550" y="342900"/>
          <a:ext cx="8780463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3" name="Dokument" r:id="rId4" imgW="8780402" imgH="6463789" progId="Word.Document.12">
                  <p:embed/>
                </p:oleObj>
              </mc:Choice>
              <mc:Fallback>
                <p:oleObj name="Dokument" r:id="rId4" imgW="8780402" imgH="64637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42900"/>
                        <a:ext cx="8780463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789040"/>
            <a:ext cx="8316416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475656" y="4365104"/>
            <a:ext cx="55446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vyjádřeno ze druhé rovnice, upravíme třetí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26064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36550" y="331788"/>
          <a:ext cx="8743950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8" name="Dokument" r:id="rId4" imgW="8744367" imgH="6452271" progId="Word.Document.12">
                  <p:embed/>
                </p:oleObj>
              </mc:Choice>
              <mc:Fallback>
                <p:oleObj name="Dokument" r:id="rId4" imgW="8744367" imgH="6452271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31788"/>
                        <a:ext cx="8743950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276872"/>
            <a:ext cx="8316416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475656" y="4365104"/>
            <a:ext cx="55446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vyjádřeno ze druhé rovnice, upravíme třetí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26064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829960" y="648072"/>
          <a:ext cx="8566576" cy="6165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okument" r:id="rId4" imgW="8891355" imgH="6399899" progId="Word.Document.12">
                  <p:embed/>
                </p:oleObj>
              </mc:Choice>
              <mc:Fallback>
                <p:oleObj name="Dokument" r:id="rId4" imgW="8891355" imgH="6399899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960" y="648072"/>
                        <a:ext cx="8566576" cy="61653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35699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36510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8445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2930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36550" y="331788"/>
          <a:ext cx="8743950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1" name="Dokument" r:id="rId4" imgW="8744367" imgH="6452271" progId="Word.Document.12">
                  <p:embed/>
                </p:oleObj>
              </mc:Choice>
              <mc:Fallback>
                <p:oleObj name="Dokument" r:id="rId4" imgW="8744367" imgH="64522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31788"/>
                        <a:ext cx="8743950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276872"/>
            <a:ext cx="8316416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475656" y="4365104"/>
            <a:ext cx="55446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na pravé straně</a:t>
            </a: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26064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36550" y="331788"/>
          <a:ext cx="8743950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5" name="Dokument" r:id="rId4" imgW="8744367" imgH="6452271" progId="Word.Document.12">
                  <p:embed/>
                </p:oleObj>
              </mc:Choice>
              <mc:Fallback>
                <p:oleObj name="Dokument" r:id="rId4" imgW="8744367" imgH="64522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31788"/>
                        <a:ext cx="8743950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996952"/>
            <a:ext cx="831641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475656" y="4365104"/>
            <a:ext cx="55446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výraz obsahující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pravé strany doleva</a:t>
            </a:r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26064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36550" y="331788"/>
          <a:ext cx="8743950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59" name="Dokument" r:id="rId4" imgW="8744367" imgH="6452271" progId="Word.Document.12">
                  <p:embed/>
                </p:oleObj>
              </mc:Choice>
              <mc:Fallback>
                <p:oleObj name="Dokument" r:id="rId4" imgW="8744367" imgH="64522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31788"/>
                        <a:ext cx="8743950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789040"/>
            <a:ext cx="8316416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475656" y="4365104"/>
            <a:ext cx="7056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Veličina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nesouvisí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 ostatními z tohoto vztahu, může   nabývat </a:t>
            </a:r>
            <a:r>
              <a:rPr lang="cs-C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libovolné reálné hodnoty</a:t>
            </a:r>
            <a:endParaRPr lang="cs-CZ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26064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3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276872"/>
            <a:ext cx="8892480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Vyjádříme nejdříve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x,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které je obsahují necháme vlevo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32040" y="1700808"/>
            <a:ext cx="4104456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3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140968"/>
            <a:ext cx="889248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Vytkneme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obou členů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32040" y="1700808"/>
            <a:ext cx="4104456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7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717032"/>
            <a:ext cx="889248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závorkou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32040" y="1700808"/>
            <a:ext cx="4104456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1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157192"/>
            <a:ext cx="8892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5301208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vyjádřeno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postup zopakujeme pro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32040" y="2204864"/>
            <a:ext cx="4104456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27984" y="3645024"/>
            <a:ext cx="259228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5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157192"/>
            <a:ext cx="8892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5301208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s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ponecháme vlevo a vytkneme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32040" y="3068960"/>
            <a:ext cx="410445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27984" y="3645024"/>
            <a:ext cx="259228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79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157192"/>
            <a:ext cx="8892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5301208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dělení závorkou máme vyjádřeno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32040" y="4005064"/>
            <a:ext cx="41044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27984" y="3789040"/>
            <a:ext cx="259228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260648"/>
          <a:ext cx="8891587" cy="638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3" name="Dokument" r:id="rId4" imgW="8891355" imgH="6387647" progId="Word.Document.12">
                  <p:embed/>
                </p:oleObj>
              </mc:Choice>
              <mc:Fallback>
                <p:oleObj name="Dokument" r:id="rId4" imgW="8891355" imgH="63876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60648"/>
                        <a:ext cx="8891587" cy="638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157192"/>
            <a:ext cx="8892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5301208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dělení závorkou máme vyjádřeno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724128" y="5157192"/>
            <a:ext cx="31683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27984" y="3789040"/>
            <a:ext cx="259228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6466" y="188640"/>
          <a:ext cx="8682038" cy="648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kument" r:id="rId4" imgW="8682746" imgH="6482507" progId="Word.Document.12">
                  <p:embed/>
                </p:oleObj>
              </mc:Choice>
              <mc:Fallback>
                <p:oleObj name="Dokument" r:id="rId4" imgW="8682746" imgH="6482507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6" y="188640"/>
                        <a:ext cx="8682038" cy="648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1844824"/>
            <a:ext cx="7992888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desetinné číslo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20675" y="546100"/>
          <a:ext cx="8693150" cy="662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6" name="Dokument" r:id="rId4" imgW="8725989" imgH="6645569" progId="Word.Document.12">
                  <p:embed/>
                </p:oleObj>
              </mc:Choice>
              <mc:Fallback>
                <p:oleObj name="Dokument" r:id="rId4" imgW="8725989" imgH="664556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546100"/>
                        <a:ext cx="8693150" cy="662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92707" y="409401"/>
          <a:ext cx="8659813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5" name="Dokument" r:id="rId4" imgW="8659683" imgH="6404396" progId="Word.Document.12">
                  <p:embed/>
                </p:oleObj>
              </mc:Choice>
              <mc:Fallback>
                <p:oleObj name="Dokument" r:id="rId4" imgW="8659683" imgH="6404396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707" y="409401"/>
                        <a:ext cx="8659813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57212" y="403225"/>
          <a:ext cx="8623300" cy="629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0" name="Dokument" r:id="rId4" imgW="8623648" imgH="6297488" progId="Word.Document.12">
                  <p:embed/>
                </p:oleObj>
              </mc:Choice>
              <mc:Fallback>
                <p:oleObj name="Dokument" r:id="rId4" imgW="8623648" imgH="6297488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2" y="403225"/>
                        <a:ext cx="8623300" cy="629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61404" y="404664"/>
          <a:ext cx="8547100" cy="628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3" name="Dokument" r:id="rId4" imgW="8547253" imgH="6285609" progId="Word.Document.12">
                  <p:embed/>
                </p:oleObj>
              </mc:Choice>
              <mc:Fallback>
                <p:oleObj name="Dokument" r:id="rId4" imgW="8547253" imgH="6285609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404" y="404664"/>
                        <a:ext cx="8547100" cy="6284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4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42924" y="419943"/>
          <a:ext cx="8637588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6" name="Dokument" r:id="rId4" imgW="8637341" imgH="6321245" progId="Word.Document.12">
                  <p:embed/>
                </p:oleObj>
              </mc:Choice>
              <mc:Fallback>
                <p:oleObj name="Dokument" r:id="rId4" imgW="8637341" imgH="6321245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4" y="419943"/>
                        <a:ext cx="8637588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720972" y="376238"/>
          <a:ext cx="8891588" cy="630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1" name="Dokument" r:id="rId4" imgW="8891355" imgH="6304405" progId="Word.Document.12">
                  <p:embed/>
                </p:oleObj>
              </mc:Choice>
              <mc:Fallback>
                <p:oleObj name="Dokument" r:id="rId4" imgW="8891355" imgH="6304405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972" y="376238"/>
                        <a:ext cx="8891588" cy="6303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6466" y="188640"/>
          <a:ext cx="8682038" cy="648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Dokument" r:id="rId4" imgW="8682746" imgH="6482507" progId="Word.Document.12">
                  <p:embed/>
                </p:oleObj>
              </mc:Choice>
              <mc:Fallback>
                <p:oleObj name="Dokument" r:id="rId4" imgW="8682746" imgH="64825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6" y="188640"/>
                        <a:ext cx="8682038" cy="648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2204864"/>
            <a:ext cx="7992888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 druhou stranu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6466" y="188640"/>
          <a:ext cx="8682038" cy="648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Dokument" r:id="rId4" imgW="8682746" imgH="6482507" progId="Word.Document.12">
                  <p:embed/>
                </p:oleObj>
              </mc:Choice>
              <mc:Fallback>
                <p:oleObj name="Dokument" r:id="rId4" imgW="8682746" imgH="64825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6" y="188640"/>
                        <a:ext cx="8682038" cy="648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2564904"/>
            <a:ext cx="7992888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Zaměníme obě strany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6466" y="188640"/>
          <a:ext cx="8682038" cy="648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Dokument" r:id="rId4" imgW="8682746" imgH="6482507" progId="Word.Document.12">
                  <p:embed/>
                </p:oleObj>
              </mc:Choice>
              <mc:Fallback>
                <p:oleObj name="Dokument" r:id="rId4" imgW="8682746" imgH="64825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6" y="188640"/>
                        <a:ext cx="8682038" cy="648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068960"/>
            <a:ext cx="7992888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vyjádřeno z prvního vztahu, upravíme druhý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6466" y="188640"/>
          <a:ext cx="8682038" cy="648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Dokument" r:id="rId4" imgW="8682746" imgH="6482507" progId="Word.Document.12">
                  <p:embed/>
                </p:oleObj>
              </mc:Choice>
              <mc:Fallback>
                <p:oleObj name="Dokument" r:id="rId4" imgW="8682746" imgH="64825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6" y="188640"/>
                        <a:ext cx="8682038" cy="648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645024"/>
            <a:ext cx="7992888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Zápornou mocninu přepíšeme jako zlomek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426466" y="188640"/>
          <a:ext cx="8682038" cy="648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Dokument" r:id="rId4" imgW="8682746" imgH="6482507" progId="Word.Document.12">
                  <p:embed/>
                </p:oleObj>
              </mc:Choice>
              <mc:Fallback>
                <p:oleObj name="Dokument" r:id="rId4" imgW="8682746" imgH="64825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66" y="188640"/>
                        <a:ext cx="8682038" cy="648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4509120"/>
            <a:ext cx="799288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869160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na druhou stranu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343</Words>
  <Application>Microsoft Office PowerPoint</Application>
  <PresentationFormat>Předvádění na obrazovce (4:3)</PresentationFormat>
  <Paragraphs>154</Paragraphs>
  <Slides>46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46</vt:i4>
      </vt:variant>
    </vt:vector>
  </HeadingPairs>
  <TitlesOfParts>
    <vt:vector size="52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153</cp:revision>
  <dcterms:created xsi:type="dcterms:W3CDTF">2013-03-31T20:11:56Z</dcterms:created>
  <dcterms:modified xsi:type="dcterms:W3CDTF">2014-06-15T12:06:46Z</dcterms:modified>
</cp:coreProperties>
</file>