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258" r:id="rId3"/>
    <p:sldId id="263" r:id="rId4"/>
    <p:sldId id="262" r:id="rId5"/>
    <p:sldId id="388" r:id="rId6"/>
    <p:sldId id="389" r:id="rId7"/>
    <p:sldId id="390" r:id="rId8"/>
    <p:sldId id="391" r:id="rId9"/>
    <p:sldId id="268" r:id="rId10"/>
    <p:sldId id="392" r:id="rId11"/>
    <p:sldId id="393" r:id="rId12"/>
    <p:sldId id="394" r:id="rId13"/>
    <p:sldId id="395" r:id="rId14"/>
    <p:sldId id="273" r:id="rId15"/>
    <p:sldId id="396" r:id="rId16"/>
    <p:sldId id="397" r:id="rId17"/>
    <p:sldId id="398" r:id="rId18"/>
    <p:sldId id="399" r:id="rId19"/>
    <p:sldId id="400" r:id="rId20"/>
    <p:sldId id="279" r:id="rId21"/>
    <p:sldId id="401" r:id="rId22"/>
    <p:sldId id="402" r:id="rId23"/>
    <p:sldId id="403" r:id="rId24"/>
    <p:sldId id="404" r:id="rId25"/>
    <p:sldId id="405" r:id="rId26"/>
    <p:sldId id="406" r:id="rId27"/>
    <p:sldId id="407" r:id="rId28"/>
    <p:sldId id="285" r:id="rId29"/>
    <p:sldId id="408" r:id="rId30"/>
    <p:sldId id="409" r:id="rId31"/>
    <p:sldId id="410" r:id="rId32"/>
    <p:sldId id="411" r:id="rId33"/>
    <p:sldId id="412" r:id="rId34"/>
    <p:sldId id="260" r:id="rId35"/>
    <p:sldId id="308" r:id="rId36"/>
    <p:sldId id="29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05566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4915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8261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3015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1719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7203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442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7506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9.emf"/><Relationship Id="rId5" Type="http://schemas.openxmlformats.org/officeDocument/2006/relationships/package" Target="../embeddings/Documento_do_Microsoft_Word26.docx"/><Relationship Id="rId4" Type="http://schemas.openxmlformats.org/officeDocument/2006/relationships/oleObject" Target="../embeddings/oleObject26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emf"/><Relationship Id="rId5" Type="http://schemas.openxmlformats.org/officeDocument/2006/relationships/package" Target="../embeddings/Documento_do_Microsoft_Word27.docx"/><Relationship Id="rId4" Type="http://schemas.openxmlformats.org/officeDocument/2006/relationships/oleObject" Target="../embeddings/oleObject2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6.xml"/><Relationship Id="rId3" Type="http://schemas.openxmlformats.org/officeDocument/2006/relationships/oleObject" Target="../embeddings/oleObject1.bin"/><Relationship Id="rId7" Type="http://schemas.openxmlformats.org/officeDocument/2006/relationships/slide" Target="slide35.xml"/><Relationship Id="rId12" Type="http://schemas.openxmlformats.org/officeDocument/2006/relationships/slide" Target="slide28.xml"/><Relationship Id="rId17" Type="http://schemas.openxmlformats.org/officeDocument/2006/relationships/slide" Target="slide40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9.xml"/><Relationship Id="rId1" Type="http://schemas.openxmlformats.org/officeDocument/2006/relationships/vmlDrawing" Target="../drawings/vmlDrawing1.vml"/><Relationship Id="rId6" Type="http://schemas.openxmlformats.org/officeDocument/2006/relationships/slide" Target="slide34.xml"/><Relationship Id="rId11" Type="http://schemas.openxmlformats.org/officeDocument/2006/relationships/slide" Target="slide20.xml"/><Relationship Id="rId5" Type="http://schemas.openxmlformats.org/officeDocument/2006/relationships/image" Target="../media/image2.emf"/><Relationship Id="rId15" Type="http://schemas.openxmlformats.org/officeDocument/2006/relationships/slide" Target="slide38.xml"/><Relationship Id="rId10" Type="http://schemas.openxmlformats.org/officeDocument/2006/relationships/slide" Target="slide14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0.emf"/><Relationship Id="rId5" Type="http://schemas.openxmlformats.org/officeDocument/2006/relationships/package" Target="../embeddings/Documento_do_Microsoft_Word28.docx"/><Relationship Id="rId4" Type="http://schemas.openxmlformats.org/officeDocument/2006/relationships/oleObject" Target="../embeddings/oleObject28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0.emf"/><Relationship Id="rId5" Type="http://schemas.openxmlformats.org/officeDocument/2006/relationships/package" Target="../embeddings/Documento_do_Microsoft_Word29.docx"/><Relationship Id="rId4" Type="http://schemas.openxmlformats.org/officeDocument/2006/relationships/oleObject" Target="../embeddings/oleObject29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0.emf"/><Relationship Id="rId5" Type="http://schemas.openxmlformats.org/officeDocument/2006/relationships/package" Target="../embeddings/Documento_do_Microsoft_Word30.docx"/><Relationship Id="rId4" Type="http://schemas.openxmlformats.org/officeDocument/2006/relationships/oleObject" Target="../embeddings/oleObject30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0.emf"/><Relationship Id="rId5" Type="http://schemas.openxmlformats.org/officeDocument/2006/relationships/package" Target="../embeddings/Documento_do_Microsoft_Word31.docx"/><Relationship Id="rId4" Type="http://schemas.openxmlformats.org/officeDocument/2006/relationships/oleObject" Target="../embeddings/oleObject31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3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4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5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6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7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09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Lineární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23528" y="332656"/>
          <a:ext cx="8677275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80" name="Dokument" r:id="rId4" imgW="8678061" imgH="6345003" progId="Word.Document.12">
                  <p:embed/>
                </p:oleObj>
              </mc:Choice>
              <mc:Fallback>
                <p:oleObj name="Dokument" r:id="rId4" imgW="8678061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2656"/>
                        <a:ext cx="8677275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276872"/>
            <a:ext cx="8496944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28498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Sečteme na obou stranách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532440" y="155679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23528" y="332656"/>
          <a:ext cx="8677275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4" name="Dokument" r:id="rId4" imgW="8678061" imgH="6345003" progId="Word.Document.12">
                  <p:embed/>
                </p:oleObj>
              </mc:Choice>
              <mc:Fallback>
                <p:oleObj name="Dokument" r:id="rId4" imgW="8678061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2656"/>
                        <a:ext cx="8677275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996952"/>
            <a:ext cx="8496944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933056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 záporným číslem znamená obrácení nerovnosti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532440" y="155679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23528" y="332656"/>
          <a:ext cx="8677275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8" name="Dokument" r:id="rId4" imgW="8678061" imgH="6345003" progId="Word.Document.12">
                  <p:embed/>
                </p:oleObj>
              </mc:Choice>
              <mc:Fallback>
                <p:oleObj name="Dokument" r:id="rId4" imgW="8678061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2656"/>
                        <a:ext cx="8677275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789040"/>
            <a:ext cx="849694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36510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Čísla větší nebo rovna -2 zapíšeme intervalem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532440" y="155679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23528" y="332656"/>
          <a:ext cx="8677275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2" name="Dokument" r:id="rId4" imgW="8678061" imgH="6345003" progId="Word.Document.12">
                  <p:embed/>
                </p:oleObj>
              </mc:Choice>
              <mc:Fallback>
                <p:oleObj name="Dokument" r:id="rId4" imgW="8678061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2656"/>
                        <a:ext cx="8677275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733256"/>
            <a:ext cx="849694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661248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Řešením je zleva uzavřený interval, -2 do něj patří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532440" y="155679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962" y="188640"/>
          <a:ext cx="8718550" cy="678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Dokument" r:id="rId4" imgW="8718421" imgH="6789193" progId="Word.Document.12">
                  <p:embed/>
                </p:oleObj>
              </mc:Choice>
              <mc:Fallback>
                <p:oleObj name="Dokument" r:id="rId4" imgW="8718421" imgH="6789193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962" y="188640"/>
                        <a:ext cx="8718550" cy="678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484784"/>
            <a:ext cx="8316416" cy="4752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3501008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Zlomek odstraníme násobením nerovnice jmenovatelem zlomku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962" y="188640"/>
          <a:ext cx="8718550" cy="678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6" name="Dokument" r:id="rId4" imgW="8718421" imgH="6789193" progId="Word.Document.12">
                  <p:embed/>
                </p:oleObj>
              </mc:Choice>
              <mc:Fallback>
                <p:oleObj name="Dokument" r:id="rId4" imgW="8718421" imgH="678919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962" y="188640"/>
                        <a:ext cx="8718550" cy="678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2204864"/>
            <a:ext cx="8316416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3501008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Členy s neznámou vlevo, čísla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962" y="188640"/>
          <a:ext cx="8718550" cy="678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00" name="Dokument" r:id="rId4" imgW="8718421" imgH="6789193" progId="Word.Document.12">
                  <p:embed/>
                </p:oleObj>
              </mc:Choice>
              <mc:Fallback>
                <p:oleObj name="Dokument" r:id="rId4" imgW="8718421" imgH="678919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962" y="188640"/>
                        <a:ext cx="8718550" cy="678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3212976"/>
            <a:ext cx="831641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3861048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Sečteme na obou stranách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962" y="188640"/>
          <a:ext cx="8718550" cy="678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4" name="Dokument" r:id="rId4" imgW="8718421" imgH="6789193" progId="Word.Document.12">
                  <p:embed/>
                </p:oleObj>
              </mc:Choice>
              <mc:Fallback>
                <p:oleObj name="Dokument" r:id="rId4" imgW="8718421" imgH="678919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962" y="188640"/>
                        <a:ext cx="8718550" cy="678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3861048"/>
            <a:ext cx="831641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581128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Při dělení záporným číslem obracíme nerovnost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962" y="188640"/>
          <a:ext cx="8718550" cy="678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8" name="Dokument" r:id="rId4" imgW="8718421" imgH="6789193" progId="Word.Document.12">
                  <p:embed/>
                </p:oleObj>
              </mc:Choice>
              <mc:Fallback>
                <p:oleObj name="Dokument" r:id="rId4" imgW="8718421" imgH="678919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962" y="188640"/>
                        <a:ext cx="8718550" cy="678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827584" y="4797152"/>
            <a:ext cx="83164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5157192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Čísla větší nebo rovna -5 zapíšeme intervalem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61962" y="188640"/>
          <a:ext cx="8718550" cy="678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2" name="Dokument" r:id="rId4" imgW="8718421" imgH="6789193" progId="Word.Document.12">
                  <p:embed/>
                </p:oleObj>
              </mc:Choice>
              <mc:Fallback>
                <p:oleObj name="Dokument" r:id="rId4" imgW="8718421" imgH="678919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962" y="188640"/>
                        <a:ext cx="8718550" cy="678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7596336" y="5517232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6165304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Výsledkem je zleva uzavřený interval, mez -5 do něj patří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Lineární nerovnice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09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VY_32_INOVACE_1_3_09_KUP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07999" y="260648"/>
          <a:ext cx="8672513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Dokument" r:id="rId4" imgW="8673016" imgH="6654208" progId="Word.Document.12">
                  <p:embed/>
                </p:oleObj>
              </mc:Choice>
              <mc:Fallback>
                <p:oleObj name="Dokument" r:id="rId4" imgW="8673016" imgH="6654208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99" y="260648"/>
                        <a:ext cx="8672513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556792"/>
            <a:ext cx="8820472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3068960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První úpravou bude krácení ve druhém členu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07999" y="260648"/>
          <a:ext cx="8672513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6" name="Dokument" r:id="rId4" imgW="8673016" imgH="6654208" progId="Word.Document.12">
                  <p:embed/>
                </p:oleObj>
              </mc:Choice>
              <mc:Fallback>
                <p:oleObj name="Dokument" r:id="rId4" imgW="8673016" imgH="665420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99" y="260648"/>
                        <a:ext cx="8672513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420888"/>
            <a:ext cx="8820472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3140968"/>
            <a:ext cx="7632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zlomky násobením jmenovatelem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07999" y="260648"/>
          <a:ext cx="8672513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20" name="Dokument" r:id="rId4" imgW="8673016" imgH="6654208" progId="Word.Document.12">
                  <p:embed/>
                </p:oleObj>
              </mc:Choice>
              <mc:Fallback>
                <p:oleObj name="Dokument" r:id="rId4" imgW="8673016" imgH="665420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99" y="260648"/>
                        <a:ext cx="8672513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996952"/>
            <a:ext cx="8820472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4229220"/>
            <a:ext cx="7632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závorku, před kterou je -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07999" y="260648"/>
          <a:ext cx="8672513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4" name="Dokument" r:id="rId4" imgW="8673016" imgH="6654208" progId="Word.Document.12">
                  <p:embed/>
                </p:oleObj>
              </mc:Choice>
              <mc:Fallback>
                <p:oleObj name="Dokument" r:id="rId4" imgW="8673016" imgH="665420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99" y="260648"/>
                        <a:ext cx="8672513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645024"/>
            <a:ext cx="882047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4581128"/>
            <a:ext cx="7632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Sečteme členy stejného typu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07999" y="260648"/>
          <a:ext cx="8672513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8" name="Dokument" r:id="rId4" imgW="8673016" imgH="6654208" progId="Word.Document.12">
                  <p:embed/>
                </p:oleObj>
              </mc:Choice>
              <mc:Fallback>
                <p:oleObj name="Dokument" r:id="rId4" imgW="8673016" imgH="665420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99" y="260648"/>
                        <a:ext cx="8672513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293096"/>
            <a:ext cx="8820472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5157192"/>
            <a:ext cx="7632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Otočíme strany nerovnice se zachováním nerovnosti mezi nimi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07999" y="260648"/>
          <a:ext cx="8672513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2" name="Dokument" r:id="rId4" imgW="8673016" imgH="6654208" progId="Word.Document.12">
                  <p:embed/>
                </p:oleObj>
              </mc:Choice>
              <mc:Fallback>
                <p:oleObj name="Dokument" r:id="rId4" imgW="8673016" imgH="665420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99" y="260648"/>
                        <a:ext cx="8672513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869160"/>
            <a:ext cx="882047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5157192"/>
            <a:ext cx="7632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Poslední úpravou je dělení kladným číslem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07999" y="260648"/>
          <a:ext cx="8672513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6" name="Dokument" r:id="rId4" imgW="8673016" imgH="6654208" progId="Word.Document.12">
                  <p:embed/>
                </p:oleObj>
              </mc:Choice>
              <mc:Fallback>
                <p:oleObj name="Dokument" r:id="rId4" imgW="8673016" imgH="665420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99" y="260648"/>
                        <a:ext cx="8672513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445224"/>
            <a:ext cx="88204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5877272"/>
            <a:ext cx="7632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Řešením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jsou kladná čísla, zapíšeme je intervalem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07999" y="260648"/>
          <a:ext cx="8672513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40" name="Dokument" r:id="rId4" imgW="8673016" imgH="6654208" progId="Word.Document.12">
                  <p:embed/>
                </p:oleObj>
              </mc:Choice>
              <mc:Fallback>
                <p:oleObj name="Dokument" r:id="rId4" imgW="8673016" imgH="665420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99" y="260648"/>
                        <a:ext cx="8672513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316416" y="5445224"/>
            <a:ext cx="82758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71600" y="6309320"/>
            <a:ext cx="7632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Nula do intervalu nepatří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51912" y="1412776"/>
            <a:ext cx="540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74663" y="482426"/>
          <a:ext cx="8669337" cy="633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Dokument" r:id="rId5" imgW="8708692" imgH="6356881" progId="Word.Document.12">
                  <p:embed/>
                </p:oleObj>
              </mc:Choice>
              <mc:Fallback>
                <p:oleObj name="Dokument" r:id="rId5" imgW="8708692" imgH="6356881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482426"/>
                        <a:ext cx="8669337" cy="633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068960"/>
            <a:ext cx="889248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3789040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Levou stranou nerovnic je podíl, menší než 0 bude ve 2 případech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251520" y="2348880"/>
            <a:ext cx="892899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74663" y="482426"/>
          <a:ext cx="8669337" cy="633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4" name="Dokument" r:id="rId5" imgW="8708692" imgH="6356881" progId="Word.Document.12">
                  <p:embed/>
                </p:oleObj>
              </mc:Choice>
              <mc:Fallback>
                <p:oleObj name="Dokument" r:id="rId5" imgW="8708692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482426"/>
                        <a:ext cx="8669337" cy="633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068960"/>
            <a:ext cx="889248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3789040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čitatel je kladný a jmenovatel záporný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44008" y="2348880"/>
            <a:ext cx="482453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1159246" y="634950"/>
          <a:ext cx="8669338" cy="639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Dokument" r:id="rId4" imgW="8668692" imgH="6394317" progId="Word.Document.12">
                  <p:embed/>
                </p:oleObj>
              </mc:Choice>
              <mc:Fallback>
                <p:oleObj name="Dokument" r:id="rId4" imgW="8668692" imgH="6394317" progId="Word.Document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9246" y="634950"/>
                        <a:ext cx="8669338" cy="6394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168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06896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293096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373216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5486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77281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292494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22108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74663" y="482426"/>
          <a:ext cx="8669337" cy="633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8" name="Dokument" r:id="rId5" imgW="8708692" imgH="6356881" progId="Word.Document.12">
                  <p:embed/>
                </p:oleObj>
              </mc:Choice>
              <mc:Fallback>
                <p:oleObj name="Dokument" r:id="rId5" imgW="8708692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482426"/>
                        <a:ext cx="8669337" cy="633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068960"/>
            <a:ext cx="889248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3789040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nebo 2. čitatel je záporný a jmenovatel kladný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604448" y="2348880"/>
            <a:ext cx="36004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74663" y="482426"/>
          <a:ext cx="8669337" cy="633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2" name="Dokument" r:id="rId5" imgW="8708692" imgH="6356881" progId="Word.Document.12">
                  <p:embed/>
                </p:oleObj>
              </mc:Choice>
              <mc:Fallback>
                <p:oleObj name="Dokument" r:id="rId5" imgW="8708692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482426"/>
                        <a:ext cx="8669337" cy="633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501008"/>
            <a:ext cx="88924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3789040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Při úpravě se obrací znak nerovnosti při dělení záporným číslem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604448" y="2348880"/>
            <a:ext cx="36004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74663" y="482426"/>
          <a:ext cx="8669337" cy="633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6" name="Dokument" r:id="rId5" imgW="8708692" imgH="6356881" progId="Word.Document.12">
                  <p:embed/>
                </p:oleObj>
              </mc:Choice>
              <mc:Fallback>
                <p:oleObj name="Dokument" r:id="rId5" imgW="8708692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482426"/>
                        <a:ext cx="8669337" cy="633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149080"/>
            <a:ext cx="8892480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4509120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 odpovídá jednomu z nabízených intervalů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604448" y="2348880"/>
            <a:ext cx="36004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74663" y="482426"/>
          <a:ext cx="8669337" cy="633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60" name="Dokument" r:id="rId5" imgW="8708692" imgH="6356881" progId="Word.Document.12">
                  <p:embed/>
                </p:oleObj>
              </mc:Choice>
              <mc:Fallback>
                <p:oleObj name="Dokument" r:id="rId5" imgW="8708692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482426"/>
                        <a:ext cx="8669337" cy="633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40488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085184"/>
            <a:ext cx="88924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5453356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Řešením nerovnice je sjednocení intervalů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604448" y="2348880"/>
            <a:ext cx="36004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0</a:t>
            </a:r>
            <a:endParaRPr lang="cs-CZ" dirty="0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51520" y="357188"/>
          <a:ext cx="8631237" cy="644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8" name="Dokument" r:id="rId4" imgW="8630495" imgH="6447231" progId="Word.Document.12">
                  <p:embed/>
                </p:oleObj>
              </mc:Choice>
              <mc:Fallback>
                <p:oleObj name="Dokument" r:id="rId4" imgW="8630495" imgH="6447231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57188"/>
                        <a:ext cx="8631237" cy="6446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20675" y="261938"/>
          <a:ext cx="8621713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8" name="Dokument" r:id="rId4" imgW="8657161" imgH="6380639" progId="Word.Document.12">
                  <p:embed/>
                </p:oleObj>
              </mc:Choice>
              <mc:Fallback>
                <p:oleObj name="Dokument" r:id="rId4" imgW="8657161" imgH="6380639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261938"/>
                        <a:ext cx="8621713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63550" y="332656"/>
          <a:ext cx="8609013" cy="631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3" name="Dokument" r:id="rId4" imgW="8647071" imgH="6345003" progId="Word.Document.12">
                  <p:embed/>
                </p:oleObj>
              </mc:Choice>
              <mc:Fallback>
                <p:oleObj name="Dokument" r:id="rId4" imgW="8647071" imgH="6345003" progId="Word.Document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" y="332656"/>
                        <a:ext cx="8609013" cy="631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39552" y="331788"/>
          <a:ext cx="865822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Dokument" r:id="rId4" imgW="8658963" imgH="6368760" progId="Word.Document.12">
                  <p:embed/>
                </p:oleObj>
              </mc:Choice>
              <mc:Fallback>
                <p:oleObj name="Dokument" r:id="rId4" imgW="8658963" imgH="6368760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31788"/>
                        <a:ext cx="8658225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8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99491" y="261938"/>
          <a:ext cx="8609013" cy="631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9" name="Dokument" r:id="rId4" imgW="8649593" imgH="6345003" progId="Word.Document.12">
                  <p:embed/>
                </p:oleObj>
              </mc:Choice>
              <mc:Fallback>
                <p:oleObj name="Dokument" r:id="rId4" imgW="8649593" imgH="6345003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491" y="261938"/>
                        <a:ext cx="8609013" cy="6316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31229" y="116632"/>
          <a:ext cx="8677275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Dokument" r:id="rId4" imgW="8678061" imgH="6356881" progId="Word.Document.12">
                  <p:embed/>
                </p:oleObj>
              </mc:Choice>
              <mc:Fallback>
                <p:oleObj name="Dokument" r:id="rId4" imgW="8678061" imgH="6356881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229" y="116632"/>
                        <a:ext cx="8677275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1196752"/>
            <a:ext cx="8208912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2780928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ponecháme vlevo, číslo převedeme vpravo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484784"/>
            <a:ext cx="7200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62979" y="260648"/>
          <a:ext cx="8645525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4" name="Dokument" r:id="rId4" imgW="8680584" imgH="6368760" progId="Word.Document.12">
                  <p:embed/>
                </p:oleObj>
              </mc:Choice>
              <mc:Fallback>
                <p:oleObj name="Dokument" r:id="rId4" imgW="8680584" imgH="6368760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979" y="260648"/>
                        <a:ext cx="8645525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105377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31229" y="116632"/>
          <a:ext cx="8677275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4" name="Dokument" r:id="rId4" imgW="8678061" imgH="6356881" progId="Word.Document.12">
                  <p:embed/>
                </p:oleObj>
              </mc:Choice>
              <mc:Fallback>
                <p:oleObj name="Dokument" r:id="rId4" imgW="8678061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229" y="116632"/>
                        <a:ext cx="8677275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2060848"/>
            <a:ext cx="8208912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3429000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ponecháme vlevo, číslo převedeme vpravo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484784"/>
            <a:ext cx="7200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31229" y="116632"/>
          <a:ext cx="8677275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8" name="Dokument" r:id="rId4" imgW="8678061" imgH="6356881" progId="Word.Document.12">
                  <p:embed/>
                </p:oleObj>
              </mc:Choice>
              <mc:Fallback>
                <p:oleObj name="Dokument" r:id="rId4" imgW="8678061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229" y="116632"/>
                        <a:ext cx="8677275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2852936"/>
            <a:ext cx="8208912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3429000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 kladným číslem neovlivňuje nerovnost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484784"/>
            <a:ext cx="7200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31229" y="116632"/>
          <a:ext cx="8677275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2" name="Dokument" r:id="rId4" imgW="8678061" imgH="6356881" progId="Word.Document.12">
                  <p:embed/>
                </p:oleObj>
              </mc:Choice>
              <mc:Fallback>
                <p:oleObj name="Dokument" r:id="rId4" imgW="8678061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229" y="116632"/>
                        <a:ext cx="8677275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501008"/>
            <a:ext cx="8208912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725144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Čísla menší než -1 zapíšeme intervalem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484784"/>
            <a:ext cx="7200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31229" y="116632"/>
          <a:ext cx="8677275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6" name="Dokument" r:id="rId4" imgW="8678061" imgH="6356881" progId="Word.Document.12">
                  <p:embed/>
                </p:oleObj>
              </mc:Choice>
              <mc:Fallback>
                <p:oleObj name="Dokument" r:id="rId4" imgW="8678061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229" y="116632"/>
                        <a:ext cx="8677275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725144"/>
            <a:ext cx="82089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085184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Řešením je tento interval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484784"/>
            <a:ext cx="7200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23528" y="332656"/>
          <a:ext cx="8677275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Dokument" r:id="rId4" imgW="8678061" imgH="6345003" progId="Word.Document.12">
                  <p:embed/>
                </p:oleObj>
              </mc:Choice>
              <mc:Fallback>
                <p:oleObj name="Dokument" r:id="rId4" imgW="8678061" imgH="6345003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2656"/>
                        <a:ext cx="8677275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4766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484784"/>
            <a:ext cx="8496944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28498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neznámou vlevo a čísla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532440" y="155679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374</Words>
  <Application>Microsoft Office PowerPoint</Application>
  <PresentationFormat>Předvádění na obrazovce (4:3)</PresentationFormat>
  <Paragraphs>148</Paragraphs>
  <Slides>40</Slides>
  <Notes>7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40</vt:i4>
      </vt:variant>
    </vt:vector>
  </HeadingPairs>
  <TitlesOfParts>
    <vt:vector size="46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150</cp:revision>
  <dcterms:created xsi:type="dcterms:W3CDTF">2013-03-31T20:11:56Z</dcterms:created>
  <dcterms:modified xsi:type="dcterms:W3CDTF">2014-06-15T12:48:34Z</dcterms:modified>
</cp:coreProperties>
</file>