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7" r:id="rId2"/>
    <p:sldId id="258" r:id="rId3"/>
    <p:sldId id="263" r:id="rId4"/>
    <p:sldId id="262" r:id="rId5"/>
    <p:sldId id="388" r:id="rId6"/>
    <p:sldId id="389" r:id="rId7"/>
    <p:sldId id="390" r:id="rId8"/>
    <p:sldId id="391" r:id="rId9"/>
    <p:sldId id="392" r:id="rId10"/>
    <p:sldId id="393" r:id="rId11"/>
    <p:sldId id="268" r:id="rId12"/>
    <p:sldId id="394" r:id="rId13"/>
    <p:sldId id="395" r:id="rId14"/>
    <p:sldId id="396" r:id="rId15"/>
    <p:sldId id="397" r:id="rId16"/>
    <p:sldId id="398" r:id="rId17"/>
    <p:sldId id="399" r:id="rId18"/>
    <p:sldId id="273" r:id="rId19"/>
    <p:sldId id="400" r:id="rId20"/>
    <p:sldId id="401" r:id="rId21"/>
    <p:sldId id="402" r:id="rId22"/>
    <p:sldId id="403" r:id="rId23"/>
    <p:sldId id="404" r:id="rId24"/>
    <p:sldId id="279" r:id="rId25"/>
    <p:sldId id="405" r:id="rId26"/>
    <p:sldId id="406" r:id="rId27"/>
    <p:sldId id="407" r:id="rId28"/>
    <p:sldId id="408" r:id="rId29"/>
    <p:sldId id="409" r:id="rId30"/>
    <p:sldId id="285" r:id="rId31"/>
    <p:sldId id="410" r:id="rId32"/>
    <p:sldId id="411" r:id="rId33"/>
    <p:sldId id="413" r:id="rId34"/>
    <p:sldId id="412" r:id="rId35"/>
    <p:sldId id="260" r:id="rId36"/>
    <p:sldId id="308" r:id="rId37"/>
    <p:sldId id="290" r:id="rId38"/>
    <p:sldId id="291" r:id="rId39"/>
    <p:sldId id="292" r:id="rId40"/>
    <p:sldId id="293" r:id="rId41"/>
    <p:sldId id="294" r:id="rId42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6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77209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1998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6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7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7.xml"/><Relationship Id="rId3" Type="http://schemas.openxmlformats.org/officeDocument/2006/relationships/oleObject" Target="../embeddings/oleObject1.bin"/><Relationship Id="rId7" Type="http://schemas.openxmlformats.org/officeDocument/2006/relationships/slide" Target="slide36.xml"/><Relationship Id="rId12" Type="http://schemas.openxmlformats.org/officeDocument/2006/relationships/slide" Target="slide30.xml"/><Relationship Id="rId17" Type="http://schemas.openxmlformats.org/officeDocument/2006/relationships/slide" Target="slide41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slide" Target="slide35.xml"/><Relationship Id="rId11" Type="http://schemas.openxmlformats.org/officeDocument/2006/relationships/slide" Target="slide24.xml"/><Relationship Id="rId5" Type="http://schemas.openxmlformats.org/officeDocument/2006/relationships/image" Target="../media/image2.emf"/><Relationship Id="rId15" Type="http://schemas.openxmlformats.org/officeDocument/2006/relationships/slide" Target="slide39.xml"/><Relationship Id="rId10" Type="http://schemas.openxmlformats.org/officeDocument/2006/relationships/slide" Target="slide18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11.xml"/><Relationship Id="rId14" Type="http://schemas.openxmlformats.org/officeDocument/2006/relationships/slide" Target="slide3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8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9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0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1.doc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2.docx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33.doc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34.doc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35.docx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36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7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18.png"/><Relationship Id="rId5" Type="http://schemas.openxmlformats.org/officeDocument/2006/relationships/image" Target="../media/image17.emf"/><Relationship Id="rId4" Type="http://schemas.openxmlformats.org/officeDocument/2006/relationships/package" Target="../embeddings/Documento_do_Microsoft_Word37.docx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6" Type="http://schemas.openxmlformats.org/officeDocument/2006/relationships/slide" Target="slide3.xml"/><Relationship Id="rId5" Type="http://schemas.openxmlformats.org/officeDocument/2006/relationships/image" Target="../media/image19.emf"/><Relationship Id="rId4" Type="http://schemas.openxmlformats.org/officeDocument/2006/relationships/package" Target="../embeddings/Documento_do_Microsoft_Word38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02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Lineární rovnice II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320675" y="214313"/>
          <a:ext cx="8645525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03" name="Dokument" r:id="rId4" imgW="8680584" imgH="6379559" progId="Word.Document.12">
                  <p:embed/>
                </p:oleObj>
              </mc:Choice>
              <mc:Fallback>
                <p:oleObj name="Dokument" r:id="rId4" imgW="8680584" imgH="637955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214313"/>
                        <a:ext cx="8645525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6093296"/>
            <a:ext cx="88924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7092280" y="4581128"/>
            <a:ext cx="158417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02654" y="332656"/>
          <a:ext cx="8705850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Dokument" r:id="rId4" imgW="8706169" imgH="6392877" progId="Word.Document.12">
                  <p:embed/>
                </p:oleObj>
              </mc:Choice>
              <mc:Fallback>
                <p:oleObj name="Dokument" r:id="rId4" imgW="8706169" imgH="6392877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654" y="332656"/>
                        <a:ext cx="8705850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268760"/>
            <a:ext cx="8496944" cy="4680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323528" y="1484784"/>
            <a:ext cx="79928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Větší z obou čísel označíme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sestavíme rovnici obsaženou v zadání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72400" y="1628800"/>
            <a:ext cx="64807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02654" y="332656"/>
          <a:ext cx="8705850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27" name="Dokument" r:id="rId4" imgW="8706169" imgH="6392877" progId="Word.Document.12">
                  <p:embed/>
                </p:oleObj>
              </mc:Choice>
              <mc:Fallback>
                <p:oleObj name="Dokument" r:id="rId4" imgW="8706169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654" y="332656"/>
                        <a:ext cx="8705850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132856"/>
            <a:ext cx="8496944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323528" y="2708920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Procenta jsou vyjádřena desetinným číslem, odstraníme je násobením dvěma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72400" y="1628800"/>
            <a:ext cx="64807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02654" y="332656"/>
          <a:ext cx="8705850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51" name="Dokument" r:id="rId4" imgW="8706169" imgH="6392877" progId="Word.Document.12">
                  <p:embed/>
                </p:oleObj>
              </mc:Choice>
              <mc:Fallback>
                <p:oleObj name="Dokument" r:id="rId4" imgW="8706169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654" y="332656"/>
                        <a:ext cx="8705850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780928"/>
            <a:ext cx="8496944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323528" y="3140968"/>
            <a:ext cx="79928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Roznásobíme závorku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72400" y="1628800"/>
            <a:ext cx="64807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02654" y="332656"/>
          <a:ext cx="8705850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75" name="Dokument" r:id="rId4" imgW="8706169" imgH="6392877" progId="Word.Document.12">
                  <p:embed/>
                </p:oleObj>
              </mc:Choice>
              <mc:Fallback>
                <p:oleObj name="Dokument" r:id="rId4" imgW="8706169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654" y="332656"/>
                        <a:ext cx="8705850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356992"/>
            <a:ext cx="8496944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323528" y="3933056"/>
            <a:ext cx="79928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Neznámá vlevo a čísla vpravo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72400" y="1628800"/>
            <a:ext cx="64807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02654" y="332656"/>
          <a:ext cx="8705850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299" name="Dokument" r:id="rId4" imgW="8706169" imgH="6392877" progId="Word.Document.12">
                  <p:embed/>
                </p:oleObj>
              </mc:Choice>
              <mc:Fallback>
                <p:oleObj name="Dokument" r:id="rId4" imgW="8706169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654" y="332656"/>
                        <a:ext cx="8705850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933056"/>
            <a:ext cx="8496944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323528" y="5157192"/>
            <a:ext cx="79928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Násobíme číslem -1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72400" y="1628800"/>
            <a:ext cx="64807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02654" y="332656"/>
          <a:ext cx="8705850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23" name="Dokument" r:id="rId4" imgW="8706169" imgH="6392877" progId="Word.Document.12">
                  <p:embed/>
                </p:oleObj>
              </mc:Choice>
              <mc:Fallback>
                <p:oleObj name="Dokument" r:id="rId4" imgW="8706169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654" y="332656"/>
                        <a:ext cx="8705850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653136"/>
            <a:ext cx="849694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323528" y="5157192"/>
            <a:ext cx="79928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Hledaným číslem je 75, ověříme podle zadání, zda odpovídá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72400" y="1628800"/>
            <a:ext cx="64807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02654" y="332656"/>
          <a:ext cx="8705850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7" name="Dokument" r:id="rId4" imgW="8706169" imgH="6392877" progId="Word.Document.12">
                  <p:embed/>
                </p:oleObj>
              </mc:Choice>
              <mc:Fallback>
                <p:oleObj name="Dokument" r:id="rId4" imgW="8706169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654" y="332656"/>
                        <a:ext cx="8705850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316416" y="4509120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8172400" y="1628800"/>
            <a:ext cx="64807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61391" y="260648"/>
          <a:ext cx="8647113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Dokument" r:id="rId4" imgW="8647792" imgH="6345003" progId="Word.Document.12">
                  <p:embed/>
                </p:oleObj>
              </mc:Choice>
              <mc:Fallback>
                <p:oleObj name="Dokument" r:id="rId4" imgW="8647792" imgH="6345003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391" y="260648"/>
                        <a:ext cx="8647113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395536" y="1412776"/>
            <a:ext cx="8424936" cy="4752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1560" y="1844824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Neznámé číslo označíme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sestavíme rovnici podle zadání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00392" y="1340768"/>
            <a:ext cx="7920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61391" y="260648"/>
          <a:ext cx="8647113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1" name="Dokument" r:id="rId4" imgW="8647792" imgH="6345003" progId="Word.Document.12">
                  <p:embed/>
                </p:oleObj>
              </mc:Choice>
              <mc:Fallback>
                <p:oleObj name="Dokument" r:id="rId4" imgW="8647792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391" y="260648"/>
                        <a:ext cx="8647113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395536" y="2060848"/>
            <a:ext cx="8424936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1560" y="2708920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Pravou stranu umocníme s využitím vzorce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00392" y="1340768"/>
            <a:ext cx="7920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Lineární rovnice II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02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VY_32_INOVACE_1_3_02_KUP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20. 9.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61391" y="260648"/>
          <a:ext cx="8647113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95" name="Dokument" r:id="rId4" imgW="8647792" imgH="6345003" progId="Word.Document.12">
                  <p:embed/>
                </p:oleObj>
              </mc:Choice>
              <mc:Fallback>
                <p:oleObj name="Dokument" r:id="rId4" imgW="8647792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391" y="260648"/>
                        <a:ext cx="8647113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395536" y="2564904"/>
            <a:ext cx="8424936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1560" y="3279334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Členy s neznámou vlevo, čísla vpravo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00392" y="1340768"/>
            <a:ext cx="7920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61391" y="260648"/>
          <a:ext cx="8647113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19" name="Dokument" r:id="rId4" imgW="8647792" imgH="6345003" progId="Word.Document.12">
                  <p:embed/>
                </p:oleObj>
              </mc:Choice>
              <mc:Fallback>
                <p:oleObj name="Dokument" r:id="rId4" imgW="8647792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391" y="260648"/>
                        <a:ext cx="8647113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395536" y="3212976"/>
            <a:ext cx="8424936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1560" y="3789040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Po vydělení získáme řešení rovnice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00392" y="1340768"/>
            <a:ext cx="7920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61391" y="260648"/>
          <a:ext cx="8647113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43" name="Dokument" r:id="rId4" imgW="8647792" imgH="6345003" progId="Word.Document.12">
                  <p:embed/>
                </p:oleObj>
              </mc:Choice>
              <mc:Fallback>
                <p:oleObj name="Dokument" r:id="rId4" imgW="8647792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391" y="260648"/>
                        <a:ext cx="8647113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395536" y="4077072"/>
            <a:ext cx="8424936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1560" y="5021306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Hledaným číslem je číslo 1, správnost ověříme ve slovním zadání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00392" y="1340768"/>
            <a:ext cx="7920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61391" y="260648"/>
          <a:ext cx="8647113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467" name="Dokument" r:id="rId4" imgW="8647792" imgH="6345003" progId="Word.Document.12">
                  <p:embed/>
                </p:oleObj>
              </mc:Choice>
              <mc:Fallback>
                <p:oleObj name="Dokument" r:id="rId4" imgW="8647792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391" y="260648"/>
                        <a:ext cx="8647113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395536" y="6021288"/>
            <a:ext cx="842493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8100392" y="1340768"/>
            <a:ext cx="7920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-236091" y="216024"/>
          <a:ext cx="9200580" cy="6381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Dokument" r:id="rId4" imgW="9463995" imgH="6564218" progId="Word.Document.12">
                  <p:embed/>
                </p:oleObj>
              </mc:Choice>
              <mc:Fallback>
                <p:oleObj name="Dokument" r:id="rId4" imgW="9463995" imgH="6564218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36091" y="216024"/>
                        <a:ext cx="9200580" cy="63813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4797152"/>
            <a:ext cx="831641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11560" y="5301208"/>
            <a:ext cx="74168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Označíme S obsah trojúhelníku a sestavíme rovnici dle zadání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399584" y="1268760"/>
            <a:ext cx="3744416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-236091" y="216024"/>
          <a:ext cx="9200580" cy="6381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91" name="Dokument" r:id="rId4" imgW="9463995" imgH="6564218" progId="Word.Document.12">
                  <p:embed/>
                </p:oleObj>
              </mc:Choice>
              <mc:Fallback>
                <p:oleObj name="Dokument" r:id="rId4" imgW="9463995" imgH="656421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36091" y="216024"/>
                        <a:ext cx="9200580" cy="63813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4797152"/>
            <a:ext cx="831641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11560" y="5301208"/>
            <a:ext cx="74168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Odstraníme zlomky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399584" y="2564904"/>
            <a:ext cx="3744416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-236091" y="216024"/>
          <a:ext cx="9200580" cy="6381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15" name="Dokument" r:id="rId4" imgW="9463995" imgH="6564218" progId="Word.Document.12">
                  <p:embed/>
                </p:oleObj>
              </mc:Choice>
              <mc:Fallback>
                <p:oleObj name="Dokument" r:id="rId4" imgW="9463995" imgH="656421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36091" y="216024"/>
                        <a:ext cx="9200580" cy="63813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4797152"/>
            <a:ext cx="831641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11560" y="5301208"/>
            <a:ext cx="74168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Neznámou vpravo, číslo vlevo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399584" y="3140968"/>
            <a:ext cx="3744416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-236091" y="216024"/>
          <a:ext cx="9200580" cy="6381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39" name="Dokument" r:id="rId4" imgW="9463995" imgH="6564218" progId="Word.Document.12">
                  <p:embed/>
                </p:oleObj>
              </mc:Choice>
              <mc:Fallback>
                <p:oleObj name="Dokument" r:id="rId4" imgW="9463995" imgH="656421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36091" y="216024"/>
                        <a:ext cx="9200580" cy="63813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4797152"/>
            <a:ext cx="831641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11560" y="5301208"/>
            <a:ext cx="74168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Dělením dopočítáme S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399584" y="4365104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-236091" y="216024"/>
          <a:ext cx="9200580" cy="6381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63" name="Dokument" r:id="rId4" imgW="9463995" imgH="6564218" progId="Word.Document.12">
                  <p:embed/>
                </p:oleObj>
              </mc:Choice>
              <mc:Fallback>
                <p:oleObj name="Dokument" r:id="rId4" imgW="9463995" imgH="656421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36091" y="216024"/>
                        <a:ext cx="9200580" cy="63813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4797152"/>
            <a:ext cx="831641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11560" y="5301208"/>
            <a:ext cx="74168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obsah trojúhelníku, ověříme v zadání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676456" y="2924944"/>
            <a:ext cx="144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-236091" y="216024"/>
          <a:ext cx="9200580" cy="6381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87" name="Dokument" r:id="rId4" imgW="9463995" imgH="6564218" progId="Word.Document.12">
                  <p:embed/>
                </p:oleObj>
              </mc:Choice>
              <mc:Fallback>
                <p:oleObj name="Dokument" r:id="rId4" imgW="9463995" imgH="656421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36091" y="216024"/>
                        <a:ext cx="9200580" cy="63813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012160" y="5733256"/>
            <a:ext cx="1043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8676456" y="2924944"/>
            <a:ext cx="144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kt 20"/>
          <p:cNvGraphicFramePr>
            <a:graphicFrameLocks noChangeAspect="1"/>
          </p:cNvGraphicFramePr>
          <p:nvPr/>
        </p:nvGraphicFramePr>
        <p:xfrm>
          <a:off x="827584" y="548680"/>
          <a:ext cx="8283628" cy="5884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Dokument" r:id="rId4" imgW="8891355" imgH="6315936" progId="Word.Document.12">
                  <p:embed/>
                </p:oleObj>
              </mc:Choice>
              <mc:Fallback>
                <p:oleObj name="Dokument" r:id="rId4" imgW="8891355" imgH="6315936" progId="Word.Document.12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48680"/>
                        <a:ext cx="8283628" cy="5884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8884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212976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508797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51723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6926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844501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299695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2930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76238" y="355600"/>
          <a:ext cx="8689975" cy="638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2" name="Dokument" r:id="rId4" imgW="8690313" imgH="6380639" progId="Word.Document.12">
                  <p:embed/>
                </p:oleObj>
              </mc:Choice>
              <mc:Fallback>
                <p:oleObj name="Dokument" r:id="rId4" imgW="8690313" imgH="6380639" progId="Word.Document.12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55600"/>
                        <a:ext cx="8689975" cy="6380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2474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1484784"/>
            <a:ext cx="8460432" cy="511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611560" y="3212976"/>
            <a:ext cx="78488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Označíme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denní počet výrobků při plném výkonu a sestavíme rovnici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516216" y="4941168"/>
            <a:ext cx="223224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76238" y="355600"/>
          <a:ext cx="8689975" cy="638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11" name="Dokument" r:id="rId4" imgW="8690313" imgH="6380639" progId="Word.Document.12">
                  <p:embed/>
                </p:oleObj>
              </mc:Choice>
              <mc:Fallback>
                <p:oleObj name="Dokument" r:id="rId4" imgW="8690313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55600"/>
                        <a:ext cx="8689975" cy="6380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2474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060848"/>
            <a:ext cx="8460432" cy="4536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611560" y="3212976"/>
            <a:ext cx="78488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Vyřešíme rovnici a získáme hodnotu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516216" y="4941168"/>
            <a:ext cx="223224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76238" y="355600"/>
          <a:ext cx="8689975" cy="638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35" name="Dokument" r:id="rId4" imgW="8690313" imgH="6380639" progId="Word.Document.12">
                  <p:embed/>
                </p:oleObj>
              </mc:Choice>
              <mc:Fallback>
                <p:oleObj name="Dokument" r:id="rId4" imgW="8690313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55600"/>
                        <a:ext cx="8689975" cy="6380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2474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653136"/>
            <a:ext cx="8460432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611560" y="5517232"/>
            <a:ext cx="78488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Správnost překontrolujeme podle slovního zadání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884368" y="4941168"/>
            <a:ext cx="86409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76238" y="355600"/>
          <a:ext cx="8689975" cy="638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683" name="Dokument" r:id="rId4" imgW="8690313" imgH="6380639" progId="Word.Document.12">
                  <p:embed/>
                </p:oleObj>
              </mc:Choice>
              <mc:Fallback>
                <p:oleObj name="Dokument" r:id="rId4" imgW="8690313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55600"/>
                        <a:ext cx="8689975" cy="6380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2474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5301208"/>
            <a:ext cx="846043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611560" y="5517232"/>
            <a:ext cx="78488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Násobením denního výkonu počtem dnů získáme počet výrobků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884368" y="4941168"/>
            <a:ext cx="86409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76238" y="355600"/>
          <a:ext cx="8689975" cy="638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59" name="Dokument" r:id="rId4" imgW="8690313" imgH="6380639" progId="Word.Document.12">
                  <p:embed/>
                </p:oleObj>
              </mc:Choice>
              <mc:Fallback>
                <p:oleObj name="Dokument" r:id="rId4" imgW="8690313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55600"/>
                        <a:ext cx="8689975" cy="6380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2474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6237312"/>
            <a:ext cx="84604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7884368" y="4941168"/>
            <a:ext cx="86409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436096" y="5805264"/>
            <a:ext cx="3563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Vyrobí se 1440 výrobků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20675" y="546100"/>
          <a:ext cx="8693150" cy="662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6" name="Dokument" r:id="rId4" imgW="8725989" imgH="6645569" progId="Word.Document.12">
                  <p:embed/>
                </p:oleObj>
              </mc:Choice>
              <mc:Fallback>
                <p:oleObj name="Dokument" r:id="rId4" imgW="8725989" imgH="6645569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546100"/>
                        <a:ext cx="8693150" cy="662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428054" y="366713"/>
          <a:ext cx="8680450" cy="6440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5" name="Dokument" r:id="rId4" imgW="8680584" imgH="6440032" progId="Word.Document.12">
                  <p:embed/>
                </p:oleObj>
              </mc:Choice>
              <mc:Fallback>
                <p:oleObj name="Dokument" r:id="rId4" imgW="8680584" imgH="6440032" progId="Word.Document.12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054" y="366713"/>
                        <a:ext cx="8680450" cy="6440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573087" y="390525"/>
          <a:ext cx="8607425" cy="6284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0" name="Dokument" r:id="rId4" imgW="8607072" imgH="6285609" progId="Word.Document.12">
                  <p:embed/>
                </p:oleObj>
              </mc:Choice>
              <mc:Fallback>
                <p:oleObj name="Dokument" r:id="rId4" imgW="8607072" imgH="6285609" progId="Word.Document.12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087" y="390525"/>
                        <a:ext cx="8607425" cy="6284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728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583182" y="403225"/>
          <a:ext cx="8669338" cy="629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3" name="Dokument" r:id="rId4" imgW="8668692" imgH="6297488" progId="Word.Document.12">
                  <p:embed/>
                </p:oleObj>
              </mc:Choice>
              <mc:Fallback>
                <p:oleObj name="Dokument" r:id="rId4" imgW="8668692" imgH="6297488" progId="Word.Document.12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182" y="403225"/>
                        <a:ext cx="8669338" cy="6297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4" name="Rastrový obrázek" r:id="rId7" imgW="0" imgH="0" progId="PBrush">
                  <p:embed/>
                </p:oleObj>
              </mc:Choice>
              <mc:Fallback>
                <p:oleObj name="Rastrový obrázek" r:id="rId7" imgW="0" imgH="0" progId="PBrush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323528" y="217190"/>
          <a:ext cx="8680450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Dokument" r:id="rId4" imgW="8680584" imgH="6380639" progId="Word.Document.12">
                  <p:embed/>
                </p:oleObj>
              </mc:Choice>
              <mc:Fallback>
                <p:oleObj name="Dokument" r:id="rId4" imgW="8680584" imgH="6380639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17190"/>
                        <a:ext cx="8680450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1412776"/>
            <a:ext cx="8892480" cy="4968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2060848"/>
            <a:ext cx="77768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Neznámé číslo označíme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sestavíme rovnici podle zadání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092280" y="4581128"/>
            <a:ext cx="158417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519112" y="390525"/>
          <a:ext cx="8661400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6" name="Dokument" r:id="rId4" imgW="8661845" imgH="6345003" progId="Word.Document.12">
                  <p:embed/>
                </p:oleObj>
              </mc:Choice>
              <mc:Fallback>
                <p:oleObj name="Dokument" r:id="rId4" imgW="8661845" imgH="6345003" progId="Word.Document.12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112" y="390525"/>
                        <a:ext cx="8661400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Obrázek 5" descr="trojúhelník02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1357" y="1196752"/>
            <a:ext cx="4666667" cy="3990476"/>
          </a:xfrm>
          <a:prstGeom prst="rect">
            <a:avLst/>
          </a:prstGeom>
        </p:spPr>
      </p:pic>
      <p:sp>
        <p:nvSpPr>
          <p:cNvPr id="3" name="Šipka doprava 2">
            <a:hlinkClick r:id="rId7" action="ppaction://hlinksldjump"/>
          </p:cNvPr>
          <p:cNvSpPr/>
          <p:nvPr/>
        </p:nvSpPr>
        <p:spPr>
          <a:xfrm rot="16200000">
            <a:off x="180553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504948" y="424705"/>
          <a:ext cx="8891588" cy="6316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1" name="Dokument" r:id="rId4" imgW="8891355" imgH="6315936" progId="Word.Document.12">
                  <p:embed/>
                </p:oleObj>
              </mc:Choice>
              <mc:Fallback>
                <p:oleObj name="Dokument" r:id="rId4" imgW="8891355" imgH="6315936" progId="Word.Document.12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948" y="424705"/>
                        <a:ext cx="8891588" cy="6316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2561" y="105377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320675" y="214313"/>
          <a:ext cx="8645525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83" name="Dokument" r:id="rId4" imgW="8680584" imgH="6379559" progId="Word.Document.12">
                  <p:embed/>
                </p:oleObj>
              </mc:Choice>
              <mc:Fallback>
                <p:oleObj name="Dokument" r:id="rId4" imgW="8680584" imgH="637955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214313"/>
                        <a:ext cx="8645525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348880"/>
            <a:ext cx="8892480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2780928"/>
            <a:ext cx="77768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řešení sestavené zovnice začneme odstraněním zlomku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092280" y="4581128"/>
            <a:ext cx="158417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323528" y="217190"/>
          <a:ext cx="8680450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07" name="Dokument" r:id="rId4" imgW="8680584" imgH="6379559" progId="Word.Document.12">
                  <p:embed/>
                </p:oleObj>
              </mc:Choice>
              <mc:Fallback>
                <p:oleObj name="Dokument" r:id="rId4" imgW="8680584" imgH="637955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17190"/>
                        <a:ext cx="8680450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924944"/>
            <a:ext cx="8892480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3501008"/>
            <a:ext cx="77768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Odečteme v závorce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092280" y="4581128"/>
            <a:ext cx="158417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323528" y="217190"/>
          <a:ext cx="8680450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1" name="Dokument" r:id="rId4" imgW="8680584" imgH="6379559" progId="Word.Document.12">
                  <p:embed/>
                </p:oleObj>
              </mc:Choice>
              <mc:Fallback>
                <p:oleObj name="Dokument" r:id="rId4" imgW="8680584" imgH="637955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17190"/>
                        <a:ext cx="8680450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3645024"/>
            <a:ext cx="8892480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4431462"/>
            <a:ext cx="77768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Roznásobíme závorku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092280" y="4581128"/>
            <a:ext cx="158417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320675" y="214313"/>
          <a:ext cx="8645525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55" name="Dokument" r:id="rId4" imgW="8680584" imgH="6379559" progId="Word.Document.12">
                  <p:embed/>
                </p:oleObj>
              </mc:Choice>
              <mc:Fallback>
                <p:oleObj name="Dokument" r:id="rId4" imgW="8680584" imgH="637955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214313"/>
                        <a:ext cx="8645525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149080"/>
            <a:ext cx="889248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4581128"/>
            <a:ext cx="77768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Neznámá vlevo a číslo vpravo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092280" y="4581128"/>
            <a:ext cx="158417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320675" y="214313"/>
          <a:ext cx="8645525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79" name="Dokument" r:id="rId4" imgW="8680584" imgH="6379559" progId="Word.Document.12">
                  <p:embed/>
                </p:oleObj>
              </mc:Choice>
              <mc:Fallback>
                <p:oleObj name="Dokument" r:id="rId4" imgW="8680584" imgH="637955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214313"/>
                        <a:ext cx="8645525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941168"/>
            <a:ext cx="88924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5229200"/>
            <a:ext cx="77768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Neznámým číslem je 240, ověříme ve slovním zadání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092280" y="4581128"/>
            <a:ext cx="158417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</TotalTime>
  <Words>332</Words>
  <Application>Microsoft Office PowerPoint</Application>
  <PresentationFormat>Předvádění na obrazovce (4:3)</PresentationFormat>
  <Paragraphs>135</Paragraphs>
  <Slides>41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41</vt:i4>
      </vt:variant>
    </vt:vector>
  </HeadingPairs>
  <TitlesOfParts>
    <vt:vector size="47" baseType="lpstr">
      <vt:lpstr>Arial</vt:lpstr>
      <vt:lpstr>Calibri</vt:lpstr>
      <vt:lpstr>Times New Roman</vt:lpstr>
      <vt:lpstr>Motiv sady Office</vt:lpstr>
      <vt:lpstr>Dokument</vt:lpstr>
      <vt:lpstr>Rastrový obrázek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155</cp:revision>
  <dcterms:created xsi:type="dcterms:W3CDTF">2013-03-31T20:11:56Z</dcterms:created>
  <dcterms:modified xsi:type="dcterms:W3CDTF">2014-06-15T12:01:36Z</dcterms:modified>
</cp:coreProperties>
</file>