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8" r:id="rId3"/>
    <p:sldId id="263" r:id="rId4"/>
    <p:sldId id="262" r:id="rId5"/>
    <p:sldId id="388" r:id="rId6"/>
    <p:sldId id="389" r:id="rId7"/>
    <p:sldId id="390" r:id="rId8"/>
    <p:sldId id="391" r:id="rId9"/>
    <p:sldId id="268" r:id="rId10"/>
    <p:sldId id="392" r:id="rId11"/>
    <p:sldId id="393" r:id="rId12"/>
    <p:sldId id="394" r:id="rId13"/>
    <p:sldId id="395" r:id="rId14"/>
    <p:sldId id="396" r:id="rId15"/>
    <p:sldId id="273" r:id="rId16"/>
    <p:sldId id="398" r:id="rId17"/>
    <p:sldId id="399" r:id="rId18"/>
    <p:sldId id="400" r:id="rId19"/>
    <p:sldId id="401" r:id="rId20"/>
    <p:sldId id="402" r:id="rId21"/>
    <p:sldId id="403" r:id="rId22"/>
    <p:sldId id="279" r:id="rId23"/>
    <p:sldId id="405" r:id="rId24"/>
    <p:sldId id="406" r:id="rId25"/>
    <p:sldId id="407" r:id="rId26"/>
    <p:sldId id="408" r:id="rId27"/>
    <p:sldId id="409" r:id="rId28"/>
    <p:sldId id="260" r:id="rId29"/>
    <p:sldId id="308" r:id="rId30"/>
    <p:sldId id="290" r:id="rId31"/>
    <p:sldId id="291" r:id="rId32"/>
    <p:sldId id="292" r:id="rId33"/>
    <p:sldId id="293" r:id="rId3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4530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8510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1.xml"/><Relationship Id="rId3" Type="http://schemas.openxmlformats.org/officeDocument/2006/relationships/oleObject" Target="../embeddings/oleObject1.bin"/><Relationship Id="rId7" Type="http://schemas.openxmlformats.org/officeDocument/2006/relationships/slide" Target="slide29.xml"/><Relationship Id="rId12" Type="http://schemas.openxmlformats.org/officeDocument/2006/relationships/slide" Target="slide3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8.xml"/><Relationship Id="rId11" Type="http://schemas.openxmlformats.org/officeDocument/2006/relationships/slide" Target="slide22.xml"/><Relationship Id="rId5" Type="http://schemas.openxmlformats.org/officeDocument/2006/relationships/image" Target="../media/image2.emf"/><Relationship Id="rId15" Type="http://schemas.openxmlformats.org/officeDocument/2006/relationships/slide" Target="slide33.xml"/><Relationship Id="rId10" Type="http://schemas.openxmlformats.org/officeDocument/2006/relationships/slide" Target="slide15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9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0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slide" Target="slide3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06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Neznámá ve jmenovateli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15354" y="332656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354" y="332656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204864"/>
            <a:ext cx="8496944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rovnici bez zlomků odstraníme závorku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283968" y="4437112"/>
            <a:ext cx="47160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15354" y="332656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354" y="332656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852936"/>
            <a:ext cx="849694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s neznámou vlevo, číslo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283968" y="4437112"/>
            <a:ext cx="47160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15354" y="332656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354" y="332656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429000"/>
            <a:ext cx="8496944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dělení obdržíme kořen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283968" y="4437112"/>
            <a:ext cx="47160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15354" y="332656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354" y="332656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149080"/>
            <a:ext cx="849694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725144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Porovnáme výsledek s podmínkou a ověříme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844824"/>
            <a:ext cx="8640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15354" y="332656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5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354" y="332656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0" y="5733256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949280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je vyřešena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72400" y="1844824"/>
            <a:ext cx="8640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260648"/>
          <a:ext cx="86550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Dokument" r:id="rId4" imgW="8654638" imgH="6401516" progId="Word.Document.12">
                  <p:embed/>
                </p:oleObj>
              </mc:Choice>
              <mc:Fallback>
                <p:oleObj name="Dokument" r:id="rId4" imgW="8654638" imgH="6401516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260648"/>
                        <a:ext cx="8655050" cy="640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1628800"/>
            <a:ext cx="8352928" cy="4896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7504" y="4293096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Zapíšeme podmínky a násobíme společným jmenovatelem zlomků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484784"/>
            <a:ext cx="324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260648"/>
          <a:ext cx="86550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3" name="Dokument" r:id="rId4" imgW="8654638" imgH="6401516" progId="Word.Document.12">
                  <p:embed/>
                </p:oleObj>
              </mc:Choice>
              <mc:Fallback>
                <p:oleObj name="Dokument" r:id="rId4" imgW="8654638" imgH="64015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260648"/>
                        <a:ext cx="8655050" cy="640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2276872"/>
            <a:ext cx="8352928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7504" y="4293096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Roznásobíme a umocníme podle vzorce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484784"/>
            <a:ext cx="324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260648"/>
          <a:ext cx="86550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7" name="Dokument" r:id="rId4" imgW="8654638" imgH="6401516" progId="Word.Document.12">
                  <p:embed/>
                </p:oleObj>
              </mc:Choice>
              <mc:Fallback>
                <p:oleObj name="Dokument" r:id="rId4" imgW="8654638" imgH="64015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260648"/>
                        <a:ext cx="8655050" cy="640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2852936"/>
            <a:ext cx="8352928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7504" y="4293096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Pokračujeme v úpravách obou stran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484784"/>
            <a:ext cx="324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260648"/>
          <a:ext cx="86550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1" name="Dokument" r:id="rId4" imgW="8654638" imgH="6401516" progId="Word.Document.12">
                  <p:embed/>
                </p:oleObj>
              </mc:Choice>
              <mc:Fallback>
                <p:oleObj name="Dokument" r:id="rId4" imgW="8654638" imgH="64015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260648"/>
                        <a:ext cx="8655050" cy="640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4077072"/>
            <a:ext cx="8352928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7504" y="472514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Členy s neznámou vlevo, čísla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484784"/>
            <a:ext cx="324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260648"/>
          <a:ext cx="86550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5" name="Dokument" r:id="rId4" imgW="8654638" imgH="6401516" progId="Word.Document.12">
                  <p:embed/>
                </p:oleObj>
              </mc:Choice>
              <mc:Fallback>
                <p:oleObj name="Dokument" r:id="rId4" imgW="8654638" imgH="64015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260648"/>
                        <a:ext cx="8655050" cy="640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172400" y="4293096"/>
            <a:ext cx="971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4581128"/>
            <a:ext cx="835292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7504" y="5583590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Násobíme číslem -1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484784"/>
            <a:ext cx="324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Neznámá ve jmenovateli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06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VY_32_INOVACE_1_3_06_KUP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25. 9.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260648"/>
          <a:ext cx="86550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9" name="Dokument" r:id="rId4" imgW="8654638" imgH="6401516" progId="Word.Document.12">
                  <p:embed/>
                </p:oleObj>
              </mc:Choice>
              <mc:Fallback>
                <p:oleObj name="Dokument" r:id="rId4" imgW="8654638" imgH="64015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260648"/>
                        <a:ext cx="8655050" cy="640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172400" y="4293096"/>
            <a:ext cx="971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5301208"/>
            <a:ext cx="83529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7504" y="616530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Porovnáme s podmínkami a ověříme zkouškou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484784"/>
            <a:ext cx="324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260648"/>
          <a:ext cx="86550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3" name="Dokument" r:id="rId4" imgW="8654638" imgH="6401516" progId="Word.Document.12">
                  <p:embed/>
                </p:oleObj>
              </mc:Choice>
              <mc:Fallback>
                <p:oleObj name="Dokument" r:id="rId4" imgW="8654638" imgH="64015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260648"/>
                        <a:ext cx="8655050" cy="640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172400" y="4293096"/>
            <a:ext cx="971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6165304"/>
            <a:ext cx="83529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7504" y="6165304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Rovnice je vyřešena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60432" y="1484784"/>
            <a:ext cx="324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26064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628800"/>
            <a:ext cx="8712968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365104"/>
            <a:ext cx="63367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podmínku a násobíme jmenovatelem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639944" y="1700808"/>
            <a:ext cx="252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1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26064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204864"/>
            <a:ext cx="8712968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365104"/>
            <a:ext cx="63367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závorku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639944" y="1700808"/>
            <a:ext cx="252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5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26064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852936"/>
            <a:ext cx="8712968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365104"/>
            <a:ext cx="63367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Neznámou vlevo a čísla vpravo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639944" y="1700808"/>
            <a:ext cx="252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39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26064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933056"/>
            <a:ext cx="871296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869160"/>
            <a:ext cx="63367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Dělením získáme kořen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639944" y="1700808"/>
            <a:ext cx="252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3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26064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797152"/>
            <a:ext cx="871296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5373216"/>
            <a:ext cx="63367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Porovnáme s podmínkou a ověříme zkouškou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639944" y="1700808"/>
            <a:ext cx="252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7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26064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 flipV="1">
            <a:off x="7956376" y="6453336"/>
            <a:ext cx="93610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6237312"/>
            <a:ext cx="63367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je vyřešena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639944" y="1700808"/>
            <a:ext cx="252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20675" y="546100"/>
          <a:ext cx="86931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6" name="Dokument" r:id="rId4" imgW="8725989" imgH="6427073" progId="Word.Document.12">
                  <p:embed/>
                </p:oleObj>
              </mc:Choice>
              <mc:Fallback>
                <p:oleObj name="Dokument" r:id="rId4" imgW="8725989" imgH="6427073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546100"/>
                        <a:ext cx="8693150" cy="640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76492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967606" y="676225"/>
          <a:ext cx="8716962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Dokument" r:id="rId4" imgW="8725989" imgH="6368760" progId="Word.Document.12">
                  <p:embed/>
                </p:oleObj>
              </mc:Choice>
              <mc:Fallback>
                <p:oleObj name="Dokument" r:id="rId4" imgW="8725989" imgH="6368760" progId="Word.Document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7606" y="676225"/>
                        <a:ext cx="8716962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51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50068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08518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198851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57269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15686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82612" y="332656"/>
          <a:ext cx="8597900" cy="630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Dokument" r:id="rId4" imgW="8630495" imgH="6332764" progId="Word.Document.12">
                  <p:embed/>
                </p:oleObj>
              </mc:Choice>
              <mc:Fallback>
                <p:oleObj name="Dokument" r:id="rId4" imgW="8630495" imgH="6332764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612" y="332656"/>
                        <a:ext cx="8597900" cy="6307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69912" y="332656"/>
          <a:ext cx="8610600" cy="624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2" name="Dokument" r:id="rId4" imgW="8649593" imgH="6273371" progId="Word.Document.12">
                  <p:embed/>
                </p:oleObj>
              </mc:Choice>
              <mc:Fallback>
                <p:oleObj name="Dokument" r:id="rId4" imgW="8649593" imgH="6273371" progId="Word.Document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2" y="332656"/>
                        <a:ext cx="8610600" cy="6246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06995" y="188640"/>
          <a:ext cx="8645525" cy="630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Dokument" r:id="rId4" imgW="8682746" imgH="6332764" progId="Word.Document.12">
                  <p:embed/>
                </p:oleObj>
              </mc:Choice>
              <mc:Fallback>
                <p:oleObj name="Dokument" r:id="rId4" imgW="8682746" imgH="6332764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995" y="188640"/>
                        <a:ext cx="8645525" cy="6307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23304" y="332656"/>
          <a:ext cx="8585200" cy="628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8" name="Dokument" r:id="rId4" imgW="8622927" imgH="6309007" progId="Word.Document.12">
                  <p:embed/>
                </p:oleObj>
              </mc:Choice>
              <mc:Fallback>
                <p:oleObj name="Dokument" r:id="rId4" imgW="8622927" imgH="6309007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304" y="332656"/>
                        <a:ext cx="8585200" cy="628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87363" y="190500"/>
          <a:ext cx="8656637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190500"/>
                        <a:ext cx="8656637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556792"/>
            <a:ext cx="8712968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407707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podmínku a násobíme rovnici společným jmenovatelem zlomků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4725144"/>
            <a:ext cx="19797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87363" y="190500"/>
          <a:ext cx="8656637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190500"/>
                        <a:ext cx="8656637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204864"/>
            <a:ext cx="8712968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407707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jednu stranu směřují proměnné, na druhou čísla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4725144"/>
            <a:ext cx="19797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87363" y="190500"/>
          <a:ext cx="8656637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190500"/>
                        <a:ext cx="8656637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284984"/>
            <a:ext cx="8712968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4077072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záměně stan rovnici dělíme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4725144"/>
            <a:ext cx="19797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67544" y="172169"/>
          <a:ext cx="8656637" cy="635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72169"/>
                        <a:ext cx="8656637" cy="635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365104"/>
            <a:ext cx="871296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4797152"/>
            <a:ext cx="81369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můžeme vyjádřit zlomkem nebo desetinným číslem</a:t>
            </a:r>
          </a:p>
          <a:p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Kořen porovnáme s podmínkou a provedeme zkoušku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316416" y="1556792"/>
            <a:ext cx="8275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702409"/>
              </p:ext>
            </p:extLst>
          </p:nvPr>
        </p:nvGraphicFramePr>
        <p:xfrm>
          <a:off x="467544" y="110827"/>
          <a:ext cx="8669338" cy="648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6" name="Documento" r:id="rId3" imgW="8657223" imgH="6494416" progId="Word.Document.12">
                  <p:embed/>
                </p:oleObj>
              </mc:Choice>
              <mc:Fallback>
                <p:oleObj name="Documento" r:id="rId3" imgW="8657223" imgH="649441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0827"/>
                        <a:ext cx="8669338" cy="6486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6021288"/>
            <a:ext cx="87129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6165304"/>
            <a:ext cx="81369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Rovnici máme vyřešenou</a:t>
            </a:r>
          </a:p>
          <a:p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316416" y="1556792"/>
            <a:ext cx="8275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15354" y="332656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354" y="332656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700808"/>
            <a:ext cx="8496944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zapsání podmínky násobíme společným jmenovatelem zlomků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283968" y="4437112"/>
            <a:ext cx="47160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</TotalTime>
  <Words>272</Words>
  <Application>Microsoft Office PowerPoint</Application>
  <PresentationFormat>Předvádění na obrazovce (4:3)</PresentationFormat>
  <Paragraphs>120</Paragraphs>
  <Slides>33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33</vt:i4>
      </vt:variant>
    </vt:vector>
  </HeadingPairs>
  <TitlesOfParts>
    <vt:vector size="40" baseType="lpstr">
      <vt:lpstr>Arial</vt:lpstr>
      <vt:lpstr>Calibri</vt:lpstr>
      <vt:lpstr>Times New Roman</vt:lpstr>
      <vt:lpstr>Motiv sady Office</vt:lpstr>
      <vt:lpstr>Dokument</vt:lpstr>
      <vt:lpstr>Documento do Microsoft Word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154</cp:revision>
  <dcterms:created xsi:type="dcterms:W3CDTF">2013-03-31T20:11:56Z</dcterms:created>
  <dcterms:modified xsi:type="dcterms:W3CDTF">2014-06-15T12:29:34Z</dcterms:modified>
</cp:coreProperties>
</file>