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63" r:id="rId4"/>
    <p:sldId id="262" r:id="rId5"/>
    <p:sldId id="411" r:id="rId6"/>
    <p:sldId id="412" r:id="rId7"/>
    <p:sldId id="413" r:id="rId8"/>
    <p:sldId id="414" r:id="rId9"/>
    <p:sldId id="415" r:id="rId10"/>
    <p:sldId id="416" r:id="rId11"/>
    <p:sldId id="268" r:id="rId12"/>
    <p:sldId id="417" r:id="rId13"/>
    <p:sldId id="418" r:id="rId14"/>
    <p:sldId id="419" r:id="rId15"/>
    <p:sldId id="420" r:id="rId16"/>
    <p:sldId id="421" r:id="rId17"/>
    <p:sldId id="273" r:id="rId18"/>
    <p:sldId id="422" r:id="rId19"/>
    <p:sldId id="423" r:id="rId20"/>
    <p:sldId id="424" r:id="rId21"/>
    <p:sldId id="404" r:id="rId22"/>
    <p:sldId id="425" r:id="rId23"/>
    <p:sldId id="426" r:id="rId24"/>
    <p:sldId id="427" r:id="rId25"/>
    <p:sldId id="428" r:id="rId26"/>
    <p:sldId id="429" r:id="rId27"/>
    <p:sldId id="260" r:id="rId28"/>
    <p:sldId id="308" r:id="rId29"/>
    <p:sldId id="290" r:id="rId30"/>
    <p:sldId id="291" r:id="rId31"/>
    <p:sldId id="292" r:id="rId32"/>
    <p:sldId id="293" r:id="rId3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2253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562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0.xml"/><Relationship Id="rId3" Type="http://schemas.openxmlformats.org/officeDocument/2006/relationships/oleObject" Target="../embeddings/oleObject1.bin"/><Relationship Id="rId7" Type="http://schemas.openxmlformats.org/officeDocument/2006/relationships/slide" Target="slide28.xml"/><Relationship Id="rId12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7.xml"/><Relationship Id="rId11" Type="http://schemas.openxmlformats.org/officeDocument/2006/relationships/slide" Target="slide21.xml"/><Relationship Id="rId5" Type="http://schemas.openxmlformats.org/officeDocument/2006/relationships/image" Target="../media/image2.emf"/><Relationship Id="rId15" Type="http://schemas.openxmlformats.org/officeDocument/2006/relationships/slide" Target="slide32.xml"/><Relationship Id="rId10" Type="http://schemas.openxmlformats.org/officeDocument/2006/relationships/slide" Target="slide17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1.xml"/><Relationship Id="rId1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9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08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Kvadratické rovnice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7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316416" y="3429000"/>
            <a:ext cx="5760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6309320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je vyřešena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407417" y="260648"/>
          <a:ext cx="8701087" cy="657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Dokument" r:id="rId4" imgW="8701845" imgH="6570697" progId="Word.Document.12">
                  <p:embed/>
                </p:oleObj>
              </mc:Choice>
              <mc:Fallback>
                <p:oleObj name="Dokument" r:id="rId4" imgW="8701845" imgH="6570697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17" y="260648"/>
                        <a:ext cx="8701087" cy="6570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340768"/>
            <a:ext cx="8568952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závorku na pravé straně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407417" y="260648"/>
          <a:ext cx="8701087" cy="657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1" name="Dokument" r:id="rId4" imgW="8701845" imgH="6570697" progId="Word.Document.12">
                  <p:embed/>
                </p:oleObj>
              </mc:Choice>
              <mc:Fallback>
                <p:oleObj name="Dokument" r:id="rId4" imgW="8701845" imgH="65706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17" y="260648"/>
                        <a:ext cx="8701087" cy="6570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988840"/>
            <a:ext cx="8568952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na běžný tvar kvadratické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407417" y="260648"/>
          <a:ext cx="8701087" cy="657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5" name="Dokument" r:id="rId4" imgW="8701845" imgH="6570697" progId="Word.Document.12">
                  <p:embed/>
                </p:oleObj>
              </mc:Choice>
              <mc:Fallback>
                <p:oleObj name="Dokument" r:id="rId4" imgW="8701845" imgH="65706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17" y="260648"/>
                        <a:ext cx="8701087" cy="6570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645024"/>
            <a:ext cx="8568952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43711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Můžeme řešit pomocí vzorce, lze však rozložit na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407417" y="260648"/>
          <a:ext cx="8701087" cy="657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99" name="Dokument" r:id="rId4" imgW="8701845" imgH="6570697" progId="Word.Document.12">
                  <p:embed/>
                </p:oleObj>
              </mc:Choice>
              <mc:Fallback>
                <p:oleObj name="Dokument" r:id="rId4" imgW="8701845" imgH="65706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17" y="260648"/>
                        <a:ext cx="8701087" cy="6570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509120"/>
            <a:ext cx="856895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941168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dva kořeny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407417" y="260648"/>
          <a:ext cx="8701087" cy="657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3" name="Dokument" r:id="rId4" imgW="8701845" imgH="6570697" progId="Word.Document.12">
                  <p:embed/>
                </p:oleObj>
              </mc:Choice>
              <mc:Fallback>
                <p:oleObj name="Dokument" r:id="rId4" imgW="8701845" imgH="65706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17" y="260648"/>
                        <a:ext cx="8701087" cy="6570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373216"/>
            <a:ext cx="85689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661248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Správnost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407417" y="260648"/>
          <a:ext cx="8701087" cy="657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7" name="Dokument" r:id="rId4" imgW="8701845" imgH="6570697" progId="Word.Document.12">
                  <p:embed/>
                </p:oleObj>
              </mc:Choice>
              <mc:Fallback>
                <p:oleObj name="Dokument" r:id="rId4" imgW="8701845" imgH="65706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17" y="260648"/>
                        <a:ext cx="8701087" cy="6570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309320"/>
            <a:ext cx="856895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6381328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je vyřešena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94865" y="289768"/>
          <a:ext cx="8729663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Dokument" r:id="rId4" imgW="8729592" imgH="6451911" progId="Word.Document.12">
                  <p:embed/>
                </p:oleObj>
              </mc:Choice>
              <mc:Fallback>
                <p:oleObj name="Dokument" r:id="rId4" imgW="8729592" imgH="6451911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865" y="289768"/>
                        <a:ext cx="8729663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2204864"/>
            <a:ext cx="8568952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Vypočteme kořeny kvadratické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94865" y="289768"/>
          <a:ext cx="8729663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1" name="Dokument" r:id="rId4" imgW="8729592" imgH="6451911" progId="Word.Document.12">
                  <p:embed/>
                </p:oleObj>
              </mc:Choice>
              <mc:Fallback>
                <p:oleObj name="Dokument" r:id="rId4" imgW="8729592" imgH="64519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865" y="289768"/>
                        <a:ext cx="8729663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3356992"/>
            <a:ext cx="8568952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Vypočteme hodnotu diskriminantu a dosadíme do další části vzorce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94865" y="289768"/>
          <a:ext cx="8729663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5" name="Dokument" r:id="rId4" imgW="8729592" imgH="6451911" progId="Word.Document.12">
                  <p:embed/>
                </p:oleObj>
              </mc:Choice>
              <mc:Fallback>
                <p:oleObj name="Dokument" r:id="rId4" imgW="8729592" imgH="64519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865" y="289768"/>
                        <a:ext cx="8729663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956376" y="2780928"/>
            <a:ext cx="683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5445224"/>
            <a:ext cx="856895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Zjistíme, do kterého z intervalů patří zároveň oba získané kořeny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Kvadratické rovnice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08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VY_32_INOVACE_1_3_08_KUP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27. 9.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94865" y="289768"/>
          <a:ext cx="8729663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19" name="Dokument" r:id="rId4" imgW="8729592" imgH="6451911" progId="Word.Document.12">
                  <p:embed/>
                </p:oleObj>
              </mc:Choice>
              <mc:Fallback>
                <p:oleObj name="Dokument" r:id="rId4" imgW="8729592" imgH="64519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865" y="289768"/>
                        <a:ext cx="8729663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956376" y="2780928"/>
            <a:ext cx="683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 flipH="1">
            <a:off x="8820471" y="5445224"/>
            <a:ext cx="4571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630932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Hledaným intervalem je uzavřený interval s mezemi -4 a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88640"/>
          <a:ext cx="8891587" cy="639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8" name="Dokument" r:id="rId4" imgW="8891355" imgH="6390890" progId="Word.Document.12">
                  <p:embed/>
                </p:oleObj>
              </mc:Choice>
              <mc:Fallback>
                <p:oleObj name="Dokument" r:id="rId4" imgW="8891355" imgH="639089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88640"/>
                        <a:ext cx="8891587" cy="639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556792"/>
            <a:ext cx="8748464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3501008"/>
            <a:ext cx="74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rovnici upravit a vyřešit, nebo jen upravit na součin 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88640"/>
          <a:ext cx="8891587" cy="639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3" name="Dokument" r:id="rId4" imgW="8891355" imgH="6390890" progId="Word.Document.12">
                  <p:embed/>
                </p:oleObj>
              </mc:Choice>
              <mc:Fallback>
                <p:oleObj name="Dokument" r:id="rId4" imgW="8891355" imgH="639089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88640"/>
                        <a:ext cx="8891587" cy="639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204864"/>
            <a:ext cx="8748464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3501008"/>
            <a:ext cx="74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závorku (x-2) z obou členů levé strany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88640"/>
          <a:ext cx="8891587" cy="639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7" name="Dokument" r:id="rId4" imgW="8891355" imgH="6390890" progId="Word.Document.12">
                  <p:embed/>
                </p:oleObj>
              </mc:Choice>
              <mc:Fallback>
                <p:oleObj name="Dokument" r:id="rId4" imgW="8891355" imgH="639089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88640"/>
                        <a:ext cx="8891587" cy="639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24944"/>
            <a:ext cx="8748464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3717032"/>
            <a:ext cx="74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druhou závorku vzniklou vytknutím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88640"/>
          <a:ext cx="8891587" cy="639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1" name="Dokument" r:id="rId4" imgW="8891355" imgH="6390890" progId="Word.Document.12">
                  <p:embed/>
                </p:oleObj>
              </mc:Choice>
              <mc:Fallback>
                <p:oleObj name="Dokument" r:id="rId4" imgW="8891355" imgH="639089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88640"/>
                        <a:ext cx="8891587" cy="639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717032"/>
            <a:ext cx="874846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4149080"/>
            <a:ext cx="78488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rozklad na součin kořenových činitelů, kde vidíme druhý kořen 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88640"/>
          <a:ext cx="8891587" cy="639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5" name="Dokument" r:id="rId4" imgW="8891355" imgH="6390890" progId="Word.Document.12">
                  <p:embed/>
                </p:oleObj>
              </mc:Choice>
              <mc:Fallback>
                <p:oleObj name="Dokument" r:id="rId4" imgW="8891355" imgH="639089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88640"/>
                        <a:ext cx="8891587" cy="639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509120"/>
            <a:ext cx="874846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5157192"/>
            <a:ext cx="78488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Druhým kořenem je číslo -3, ověříme zkouškou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88640"/>
          <a:ext cx="8891587" cy="639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39" name="Dokument" r:id="rId4" imgW="8891355" imgH="6390890" progId="Word.Document.12">
                  <p:embed/>
                </p:oleObj>
              </mc:Choice>
              <mc:Fallback>
                <p:oleObj name="Dokument" r:id="rId4" imgW="8891355" imgH="639089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88640"/>
                        <a:ext cx="8891587" cy="639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028384" y="5373216"/>
            <a:ext cx="10436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5877272"/>
            <a:ext cx="78488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Druhý kořenem je vypočten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27038" y="281830"/>
          <a:ext cx="8716962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4" imgW="8756258" imgH="6425634" progId="Word.Document.12">
                  <p:embed/>
                </p:oleObj>
              </mc:Choice>
              <mc:Fallback>
                <p:oleObj name="Dokument" r:id="rId4" imgW="8756258" imgH="6425634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281830"/>
                        <a:ext cx="8716962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19682" y="366713"/>
          <a:ext cx="8732838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Dokument" r:id="rId4" imgW="8732835" imgH="6392877" progId="Word.Document.12">
                  <p:embed/>
                </p:oleObj>
              </mc:Choice>
              <mc:Fallback>
                <p:oleObj name="Dokument" r:id="rId4" imgW="8732835" imgH="6392877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682" y="366713"/>
                        <a:ext cx="8732838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899592" y="355600"/>
          <a:ext cx="8634412" cy="637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okument" r:id="rId4" imgW="8668692" imgH="6404396" progId="Word.Document.12">
                  <p:embed/>
                </p:oleObj>
              </mc:Choice>
              <mc:Fallback>
                <p:oleObj name="Dokument" r:id="rId4" imgW="8668692" imgH="6404396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55600"/>
                        <a:ext cx="8634412" cy="6376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51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50068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08486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5486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42900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01317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91541" y="260648"/>
          <a:ext cx="8716963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3" name="Dokument" r:id="rId4" imgW="8716259" imgH="6368760" progId="Word.Document.12">
                  <p:embed/>
                </p:oleObj>
              </mc:Choice>
              <mc:Fallback>
                <p:oleObj name="Dokument" r:id="rId4" imgW="8716259" imgH="6368760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541" y="260648"/>
                        <a:ext cx="8716963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02654" y="188640"/>
          <a:ext cx="87058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Dokument" r:id="rId4" imgW="8706169" imgH="6368760" progId="Word.Document.12">
                  <p:embed/>
                </p:oleObj>
              </mc:Choice>
              <mc:Fallback>
                <p:oleObj name="Dokument" r:id="rId4" imgW="8706169" imgH="6368760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54" y="188640"/>
                        <a:ext cx="87058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31229" y="260648"/>
          <a:ext cx="8677275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Dokument" r:id="rId4" imgW="8678061" imgH="6345003" progId="Word.Document.12">
                  <p:embed/>
                </p:oleObj>
              </mc:Choice>
              <mc:Fallback>
                <p:oleObj name="Dokument" r:id="rId4" imgW="8678061" imgH="6345003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229" y="260648"/>
                        <a:ext cx="8677275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340768"/>
            <a:ext cx="8640960" cy="525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7170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a využijeme vzorec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7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132856"/>
            <a:ext cx="8640960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7170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na tvar běžné kvadratické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1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068960"/>
            <a:ext cx="864096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7170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ještě dělit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5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789040"/>
            <a:ext cx="864096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36510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řešení lze použít vzorec nebo rozklad na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9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653136"/>
            <a:ext cx="864096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08518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závorkách jsou obsaženy kořeny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kt 16"/>
          <p:cNvGraphicFramePr>
            <a:graphicFrameLocks noChangeAspect="1"/>
          </p:cNvGraphicFramePr>
          <p:nvPr/>
        </p:nvGraphicFramePr>
        <p:xfrm>
          <a:off x="396875" y="260648"/>
          <a:ext cx="8636000" cy="665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3" name="Dokument" r:id="rId4" imgW="8635540" imgH="6654568" progId="Word.Document.12">
                  <p:embed/>
                </p:oleObj>
              </mc:Choice>
              <mc:Fallback>
                <p:oleObj name="Dokument" r:id="rId4" imgW="8635540" imgH="665456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60648"/>
                        <a:ext cx="8636000" cy="665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445224"/>
            <a:ext cx="86409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79396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dva kořeny,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4581128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286</Words>
  <Application>Microsoft Office PowerPoint</Application>
  <PresentationFormat>Předvádění na obrazovce (4:3)</PresentationFormat>
  <Paragraphs>113</Paragraphs>
  <Slides>32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32</vt:i4>
      </vt:variant>
    </vt:vector>
  </HeadingPairs>
  <TitlesOfParts>
    <vt:vector size="38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158</cp:revision>
  <dcterms:created xsi:type="dcterms:W3CDTF">2013-03-31T20:11:56Z</dcterms:created>
  <dcterms:modified xsi:type="dcterms:W3CDTF">2014-06-15T12:41:39Z</dcterms:modified>
</cp:coreProperties>
</file>