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63" r:id="rId4"/>
    <p:sldId id="262" r:id="rId5"/>
    <p:sldId id="383" r:id="rId6"/>
    <p:sldId id="384" r:id="rId7"/>
    <p:sldId id="385" r:id="rId8"/>
    <p:sldId id="386" r:id="rId9"/>
    <p:sldId id="268" r:id="rId10"/>
    <p:sldId id="387" r:id="rId11"/>
    <p:sldId id="388" r:id="rId12"/>
    <p:sldId id="389" r:id="rId13"/>
    <p:sldId id="273" r:id="rId14"/>
    <p:sldId id="390" r:id="rId15"/>
    <p:sldId id="391" r:id="rId16"/>
    <p:sldId id="392" r:id="rId17"/>
    <p:sldId id="393" r:id="rId18"/>
    <p:sldId id="279" r:id="rId19"/>
    <p:sldId id="394" r:id="rId20"/>
    <p:sldId id="395" r:id="rId21"/>
    <p:sldId id="396" r:id="rId22"/>
    <p:sldId id="397" r:id="rId23"/>
    <p:sldId id="260" r:id="rId24"/>
    <p:sldId id="308" r:id="rId25"/>
    <p:sldId id="290" r:id="rId26"/>
    <p:sldId id="291" r:id="rId27"/>
    <p:sldId id="292" r:id="rId28"/>
    <p:sldId id="293" r:id="rId29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13509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257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3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5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6.xml"/><Relationship Id="rId3" Type="http://schemas.openxmlformats.org/officeDocument/2006/relationships/oleObject" Target="../embeddings/oleObject1.bin"/><Relationship Id="rId7" Type="http://schemas.openxmlformats.org/officeDocument/2006/relationships/slide" Target="slide24.xml"/><Relationship Id="rId12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3.xml"/><Relationship Id="rId11" Type="http://schemas.openxmlformats.org/officeDocument/2006/relationships/slide" Target="slide18.xml"/><Relationship Id="rId5" Type="http://schemas.openxmlformats.org/officeDocument/2006/relationships/image" Target="../media/image2.emf"/><Relationship Id="rId15" Type="http://schemas.openxmlformats.org/officeDocument/2006/relationships/slide" Target="slide28.xml"/><Relationship Id="rId10" Type="http://schemas.openxmlformats.org/officeDocument/2006/relationships/slide" Target="slide13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05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Soustavy rovnic II</a:t>
            </a:r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251520" y="260648"/>
          <a:ext cx="8726487" cy="645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59" name="Dokument" r:id="rId4" imgW="8725989" imgH="6450111" progId="Word.Document.12">
                  <p:embed/>
                </p:oleObj>
              </mc:Choice>
              <mc:Fallback>
                <p:oleObj name="Dokument" r:id="rId4" imgW="8725989" imgH="645011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726487" cy="6450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924944"/>
            <a:ext cx="8496944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23528" y="3645025"/>
            <a:ext cx="77048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Soustavu můžeme řešit sčítací metodou, jde o hodnotu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1412776"/>
            <a:ext cx="4675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251520" y="260648"/>
          <a:ext cx="8726487" cy="645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3" name="Dokument" r:id="rId4" imgW="8725989" imgH="6450111" progId="Word.Document.12">
                  <p:embed/>
                </p:oleObj>
              </mc:Choice>
              <mc:Fallback>
                <p:oleObj name="Dokument" r:id="rId4" imgW="8725989" imgH="645011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726487" cy="6450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373216"/>
            <a:ext cx="84969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23528" y="5733255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Počet pětilitrových lahví máme, objem v nich vypočteme násobením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1412776"/>
            <a:ext cx="4675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251520" y="260648"/>
          <a:ext cx="8726487" cy="645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7" name="Dokument" r:id="rId4" imgW="8725989" imgH="6450111" progId="Word.Document.12">
                  <p:embed/>
                </p:oleObj>
              </mc:Choice>
              <mc:Fallback>
                <p:oleObj name="Dokument" r:id="rId4" imgW="8725989" imgH="645011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726487" cy="6450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805264"/>
            <a:ext cx="136815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23528" y="6237312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Pan Suchánek koupil v pětilitrových lahvích 160 litrů moštu.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1412776"/>
            <a:ext cx="4675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241572"/>
          <a:ext cx="8839200" cy="642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Dokument" r:id="rId4" imgW="8839500" imgH="6428153" progId="Word.Document.12">
                  <p:embed/>
                </p:oleObj>
              </mc:Choice>
              <mc:Fallback>
                <p:oleObj name="Dokument" r:id="rId4" imgW="8839500" imgH="6428153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41572"/>
                        <a:ext cx="8839200" cy="642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087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1484784"/>
            <a:ext cx="7776864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3501008"/>
            <a:ext cx="81369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Označíme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výdělek pana Nováka,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výdělek pana </a:t>
            </a:r>
            <a:r>
              <a:rPr lang="cs-CZ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Dunga</a:t>
            </a:r>
            <a:endParaRPr lang="cs-CZ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cs-CZ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Rovnicemi vyjádříme vztahy ze zadání, procenta vyjádříme desetin. číslem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2276872"/>
            <a:ext cx="93610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241572"/>
          <a:ext cx="8839200" cy="642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1" name="Dokument" r:id="rId4" imgW="8839500" imgH="6428153" progId="Word.Document.12">
                  <p:embed/>
                </p:oleObj>
              </mc:Choice>
              <mc:Fallback>
                <p:oleObj name="Dokument" r:id="rId4" imgW="8839500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41572"/>
                        <a:ext cx="8839200" cy="642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087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3140968"/>
            <a:ext cx="7776864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3501008"/>
            <a:ext cx="81369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Výdělek p. Nováka je o čtvrtinu větší než výdělek p. </a:t>
            </a:r>
            <a:r>
              <a:rPr lang="cs-CZ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Dunga</a:t>
            </a:r>
            <a:endParaRPr lang="cs-CZ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cs-CZ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Procentová část výdělku p. N. je rovna dvaceti procentům výdělku p. D.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2276872"/>
            <a:ext cx="93610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241572"/>
          <a:ext cx="8839200" cy="642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5" name="Dokument" r:id="rId4" imgW="8839500" imgH="6428153" progId="Word.Document.12">
                  <p:embed/>
                </p:oleObj>
              </mc:Choice>
              <mc:Fallback>
                <p:oleObj name="Dokument" r:id="rId4" imgW="8839500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41572"/>
                        <a:ext cx="8839200" cy="642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087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4221088"/>
            <a:ext cx="777686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4869160"/>
            <a:ext cx="81369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Řešit lze dosazovací metodou, y lze dělit</a:t>
            </a:r>
          </a:p>
          <a:p>
            <a:endParaRPr lang="cs-CZ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2276872"/>
            <a:ext cx="93610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241572"/>
          <a:ext cx="8839200" cy="642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9" name="Dokument" r:id="rId4" imgW="8839500" imgH="6428153" progId="Word.Document.12">
                  <p:embed/>
                </p:oleObj>
              </mc:Choice>
              <mc:Fallback>
                <p:oleObj name="Dokument" r:id="rId4" imgW="8839500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41572"/>
                        <a:ext cx="8839200" cy="642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087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436096" y="4005064"/>
            <a:ext cx="37079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5229200"/>
            <a:ext cx="77768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5661248"/>
            <a:ext cx="81369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Z rovnice vypočteme procentovou část k</a:t>
            </a:r>
          </a:p>
          <a:p>
            <a:endParaRPr lang="cs-CZ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2276872"/>
            <a:ext cx="93610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241572"/>
          <a:ext cx="8839200" cy="642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3" name="Dokument" r:id="rId4" imgW="8839500" imgH="6428153" progId="Word.Document.12">
                  <p:embed/>
                </p:oleObj>
              </mc:Choice>
              <mc:Fallback>
                <p:oleObj name="Dokument" r:id="rId4" imgW="8839500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41572"/>
                        <a:ext cx="8839200" cy="642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087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76256" y="2348880"/>
            <a:ext cx="19077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5229200"/>
            <a:ext cx="77768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5661248"/>
            <a:ext cx="81369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Pan Novák utratil 16% svého večerního výdělku.</a:t>
            </a:r>
          </a:p>
          <a:p>
            <a:endParaRPr lang="cs-CZ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2276872"/>
            <a:ext cx="93610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23528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43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1772816"/>
            <a:ext cx="7776864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99592" y="3429000"/>
            <a:ext cx="76328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rovnicích označíme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denní délku trasy,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počet dní cesty s agenturou,</a:t>
            </a:r>
          </a:p>
          <a:p>
            <a:endParaRPr lang="cs-CZ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je délka cesty, stejná pro oba zájezdy 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1700808"/>
            <a:ext cx="11521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23528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7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43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3068960"/>
            <a:ext cx="777686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99592" y="4005064"/>
            <a:ext cx="763284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Porovnáme c z obou rovnic</a:t>
            </a:r>
          </a:p>
          <a:p>
            <a:endParaRPr lang="cs-CZ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1700808"/>
            <a:ext cx="11521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Soustavy rovnic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05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VY_32_INOVACE_1_3_05_KUP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24. 9.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23528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1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43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3789040"/>
            <a:ext cx="7776864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99592" y="4293096"/>
            <a:ext cx="763284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Lze krátit x</a:t>
            </a:r>
          </a:p>
          <a:p>
            <a:endParaRPr lang="cs-CZ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1700808"/>
            <a:ext cx="11521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23528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5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43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4365104"/>
            <a:ext cx="777686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99592" y="5589241"/>
            <a:ext cx="763284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Dopočítáme y, počet dní původní cesty</a:t>
            </a:r>
          </a:p>
          <a:p>
            <a:endParaRPr lang="cs-CZ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1700808"/>
            <a:ext cx="11521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23528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299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43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5589240"/>
            <a:ext cx="77768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99592" y="5949280"/>
            <a:ext cx="763284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Zájezd s cestovní agenturou trval 18 dnů</a:t>
            </a:r>
          </a:p>
          <a:p>
            <a:endParaRPr lang="cs-CZ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1700808"/>
            <a:ext cx="11521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04948" y="260648"/>
          <a:ext cx="8891588" cy="663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7" name="Dokument" r:id="rId4" imgW="8891355" imgH="6635571" progId="Word.Document.12">
                  <p:embed/>
                </p:oleObj>
              </mc:Choice>
              <mc:Fallback>
                <p:oleObj name="Dokument" r:id="rId4" imgW="8891355" imgH="6635571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948" y="260648"/>
                        <a:ext cx="8891588" cy="663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244185" y="134022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607807" y="476672"/>
          <a:ext cx="9652825" cy="5688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5" name="Dokument" r:id="rId4" imgW="10544338" imgH="6213978" progId="Word.Document.12">
                  <p:embed/>
                </p:oleObj>
              </mc:Choice>
              <mc:Fallback>
                <p:oleObj name="Dokument" r:id="rId4" imgW="10544338" imgH="6213978" progId="Word.Document.12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807" y="476672"/>
                        <a:ext cx="9652825" cy="56886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57353" y="404664"/>
          <a:ext cx="8767175" cy="617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2" name="Dokument" r:id="rId4" imgW="9523453" imgH="6702442" progId="Word.Document.12">
                  <p:embed/>
                </p:oleObj>
              </mc:Choice>
              <mc:Fallback>
                <p:oleObj name="Dokument" r:id="rId4" imgW="9523453" imgH="6702442" progId="Word.Document.12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353" y="404664"/>
                        <a:ext cx="8767175" cy="6171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39552" y="332656"/>
          <a:ext cx="9231854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Dokument" r:id="rId4" imgW="9873718" imgH="6392877" progId="Word.Document.12">
                  <p:embed/>
                </p:oleObj>
              </mc:Choice>
              <mc:Fallback>
                <p:oleObj name="Dokument" r:id="rId4" imgW="9873718" imgH="6392877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32656"/>
                        <a:ext cx="9231854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23528" y="404664"/>
          <a:ext cx="8891588" cy="645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8" name="Dokument" r:id="rId4" imgW="8891355" imgH="6459358" progId="Word.Document.12">
                  <p:embed/>
                </p:oleObj>
              </mc:Choice>
              <mc:Fallback>
                <p:oleObj name="Dokument" r:id="rId4" imgW="8891355" imgH="6459358" progId="Word.Documen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04664"/>
                        <a:ext cx="8891588" cy="6459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547489" y="788611"/>
          <a:ext cx="7984951" cy="5736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489" y="788611"/>
                        <a:ext cx="7984951" cy="57367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76470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34855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71670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44522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98040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42056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7167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30120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188640"/>
          <a:ext cx="8726488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kument" r:id="rId4" imgW="8725989" imgH="6380639" progId="Word.Document.12">
                  <p:embed/>
                </p:oleObj>
              </mc:Choice>
              <mc:Fallback>
                <p:oleObj name="Dokument" r:id="rId4" imgW="8725989" imgH="6380639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88640"/>
                        <a:ext cx="8726488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1484784"/>
            <a:ext cx="8496944" cy="468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9512" y="3284984"/>
            <a:ext cx="86409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Označíme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počet chlapců,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počet dívek a sestavíme rovnice podle zadání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24328" y="1988840"/>
            <a:ext cx="13681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188640"/>
          <a:ext cx="8726488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3" name="Dokument" r:id="rId4" imgW="8725989" imgH="6380639" progId="Word.Document.12">
                  <p:embed/>
                </p:oleObj>
              </mc:Choice>
              <mc:Fallback>
                <p:oleObj name="Dokument" r:id="rId4" imgW="8725989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88640"/>
                        <a:ext cx="8726488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852936"/>
            <a:ext cx="849694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9512" y="3284984"/>
            <a:ext cx="86409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Soustavu je vhodné řešit dosazovací metodou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24328" y="1988840"/>
            <a:ext cx="13681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188640"/>
          <a:ext cx="8726488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7" name="Dokument" r:id="rId4" imgW="8725989" imgH="6380639" progId="Word.Document.12">
                  <p:embed/>
                </p:oleObj>
              </mc:Choice>
              <mc:Fallback>
                <p:oleObj name="Dokument" r:id="rId4" imgW="8725989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88640"/>
                        <a:ext cx="8726488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4437112"/>
            <a:ext cx="849694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9512" y="5085184"/>
            <a:ext cx="86409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počet dívek, dosadíme a dopočteme počet hochů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300192" y="2708920"/>
            <a:ext cx="223224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188640"/>
          <a:ext cx="8726488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1" name="Dokument" r:id="rId4" imgW="8725989" imgH="6380639" progId="Word.Document.12">
                  <p:embed/>
                </p:oleObj>
              </mc:Choice>
              <mc:Fallback>
                <p:oleObj name="Dokument" r:id="rId4" imgW="8725989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88640"/>
                        <a:ext cx="8726488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869160"/>
            <a:ext cx="86409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9512" y="5877272"/>
            <a:ext cx="86409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Počet členů oddílu vypočteme součtem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588224" y="1340768"/>
            <a:ext cx="136815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251520" y="188640"/>
          <a:ext cx="8726488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35" name="Dokument" r:id="rId4" imgW="8725989" imgH="6380639" progId="Word.Document.12">
                  <p:embed/>
                </p:oleObj>
              </mc:Choice>
              <mc:Fallback>
                <p:oleObj name="Dokument" r:id="rId4" imgW="8725989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88640"/>
                        <a:ext cx="8726488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805264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9512" y="5877272"/>
            <a:ext cx="86409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oddílu karate je 39 členů.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588224" y="1340768"/>
            <a:ext cx="136815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251520" y="260648"/>
          <a:ext cx="8726487" cy="645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okument" r:id="rId4" imgW="8725989" imgH="6450111" progId="Word.Document.12">
                  <p:embed/>
                </p:oleObj>
              </mc:Choice>
              <mc:Fallback>
                <p:oleObj name="Dokument" r:id="rId4" imgW="8725989" imgH="6450111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60648"/>
                        <a:ext cx="8726487" cy="6450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484784"/>
            <a:ext cx="8496944" cy="496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23528" y="3645024"/>
            <a:ext cx="77048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Označíme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počet pětilitrových a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počet dvoulitrových lahví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Ze zadání sestavíme rovnice o počtu lahví a o počtu litrů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244408" y="1412776"/>
            <a:ext cx="4675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</TotalTime>
  <Words>335</Words>
  <Application>Microsoft Office PowerPoint</Application>
  <PresentationFormat>Předvádění na obrazovce (4:3)</PresentationFormat>
  <Paragraphs>110</Paragraphs>
  <Slides>28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28</vt:i4>
      </vt:variant>
    </vt:vector>
  </HeadingPairs>
  <TitlesOfParts>
    <vt:vector size="34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156</cp:revision>
  <dcterms:created xsi:type="dcterms:W3CDTF">2013-03-31T20:11:56Z</dcterms:created>
  <dcterms:modified xsi:type="dcterms:W3CDTF">2014-06-15T12:20:56Z</dcterms:modified>
</cp:coreProperties>
</file>