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2" r:id="rId4"/>
    <p:sldId id="259" r:id="rId5"/>
    <p:sldId id="260" r:id="rId6"/>
    <p:sldId id="261" r:id="rId7"/>
    <p:sldId id="268" r:id="rId8"/>
    <p:sldId id="265" r:id="rId9"/>
    <p:sldId id="263" r:id="rId10"/>
    <p:sldId id="264" r:id="rId11"/>
    <p:sldId id="266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3C12A-6D19-46FC-82C2-3C161F717495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D1A558-7CE5-418B-8598-86D124D07E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3C12A-6D19-46FC-82C2-3C161F717495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D1A558-7CE5-418B-8598-86D124D07E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3C12A-6D19-46FC-82C2-3C161F717495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D1A558-7CE5-418B-8598-86D124D07E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3C12A-6D19-46FC-82C2-3C161F717495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D1A558-7CE5-418B-8598-86D124D07E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3C12A-6D19-46FC-82C2-3C161F717495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D1A558-7CE5-418B-8598-86D124D07E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3C12A-6D19-46FC-82C2-3C161F717495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D1A558-7CE5-418B-8598-86D124D07E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3C12A-6D19-46FC-82C2-3C161F717495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D1A558-7CE5-418B-8598-86D124D07E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3C12A-6D19-46FC-82C2-3C161F717495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D1A558-7CE5-418B-8598-86D124D07E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3C12A-6D19-46FC-82C2-3C161F717495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D1A558-7CE5-418B-8598-86D124D07E1A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3C12A-6D19-46FC-82C2-3C161F717495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D1A558-7CE5-418B-8598-86D124D07E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3C12A-6D19-46FC-82C2-3C161F717495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D1A558-7CE5-418B-8598-86D124D07E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13C12A-6D19-46FC-82C2-3C161F717495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D1A558-7CE5-418B-8598-86D124D07E1A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emf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emf"/><Relationship Id="rId3" Type="http://schemas.openxmlformats.org/officeDocument/2006/relationships/image" Target="../media/image13.emf"/><Relationship Id="rId7" Type="http://schemas.openxmlformats.org/officeDocument/2006/relationships/image" Target="../media/image17.e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emf"/><Relationship Id="rId11" Type="http://schemas.openxmlformats.org/officeDocument/2006/relationships/image" Target="../media/image21.emf"/><Relationship Id="rId5" Type="http://schemas.openxmlformats.org/officeDocument/2006/relationships/image" Target="../media/image15.emf"/><Relationship Id="rId10" Type="http://schemas.openxmlformats.org/officeDocument/2006/relationships/image" Target="../media/image20.emf"/><Relationship Id="rId4" Type="http://schemas.openxmlformats.org/officeDocument/2006/relationships/image" Target="../media/image14.emf"/><Relationship Id="rId9" Type="http://schemas.openxmlformats.org/officeDocument/2006/relationships/image" Target="../media/image19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emf"/><Relationship Id="rId2" Type="http://schemas.openxmlformats.org/officeDocument/2006/relationships/image" Target="../media/image22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radethe.blogerka.cz/obrazky/radethe.blogerka.cz/otaznik.jpg" TargetMode="External"/><Relationship Id="rId13" Type="http://schemas.openxmlformats.org/officeDocument/2006/relationships/hyperlink" Target="http://prahamhd.vhd.cz/Draha/2005/hlavak10.jpg" TargetMode="External"/><Relationship Id="rId3" Type="http://schemas.openxmlformats.org/officeDocument/2006/relationships/hyperlink" Target="http://www.archipelag.cz/files/Project/4o9qju205re2su/view_pfk34ee05re4g4_size2.jpg" TargetMode="External"/><Relationship Id="rId7" Type="http://schemas.openxmlformats.org/officeDocument/2006/relationships/hyperlink" Target="http://www.mobilnidomypro.cz/domy/DUM0000000207/e_107_cosalt_eclipse_-_14_-_koupelna_s_wc_1.jpg" TargetMode="External"/><Relationship Id="rId12" Type="http://schemas.openxmlformats.org/officeDocument/2006/relationships/hyperlink" Target="http://akce.o106.com/files/krpole-3.jpg" TargetMode="External"/><Relationship Id="rId2" Type="http://schemas.openxmlformats.org/officeDocument/2006/relationships/hyperlink" Target="http://www.termocon.cz/user_data/cms/fotogalerie/00104/large/P2250071-1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cz247.cz/clanky/cn_kuchyn-po-rekonstrukci_160538.JPG" TargetMode="External"/><Relationship Id="rId11" Type="http://schemas.openxmlformats.org/officeDocument/2006/relationships/hyperlink" Target="http://t2.gstatic.com/images?q=tbn:ANd9GcR8tI1IOgr8Qfz8vLE5Pr5d6EdvJTzZKGXV_6dWC8MzHvFiBCIL" TargetMode="External"/><Relationship Id="rId5" Type="http://schemas.openxmlformats.org/officeDocument/2006/relationships/hyperlink" Target="http://www.truhlarina.cz/files/temp_obrazky_loznice%5b10%5d.jpghttp:/i3.cn.cz/1141118295_detsky-pokoj.jpg" TargetMode="External"/><Relationship Id="rId10" Type="http://schemas.openxmlformats.org/officeDocument/2006/relationships/hyperlink" Target="http://t0.gstatic.com/images?q=tbn:ANd9GcQBBUNlz51DOShhb1NdJFX3qFpZ4ydvPEUoIpwD3nUnSLefqHQ9" TargetMode="External"/><Relationship Id="rId4" Type="http://schemas.openxmlformats.org/officeDocument/2006/relationships/hyperlink" Target="http://www.sconto.cz/cache/img/d1/--data--web--produkty--obyvaci-steny--foto-2--4130748.00-arsenal.fitbox.x363.y272.r0.q85.nr1.me2.jpg" TargetMode="External"/><Relationship Id="rId9" Type="http://schemas.openxmlformats.org/officeDocument/2006/relationships/hyperlink" Target="http://www.mesto-albrechtice.cz/data/editor/78cs_3.jpg?gcm_date=129862531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1600" y="2492896"/>
            <a:ext cx="7488832" cy="1470025"/>
          </a:xfrm>
        </p:spPr>
        <p:txBody>
          <a:bodyPr/>
          <a:lstStyle/>
          <a:p>
            <a:r>
              <a:rPr lang="cs-CZ" dirty="0" smtClean="0"/>
              <a:t>Domov - </a:t>
            </a:r>
            <a:r>
              <a:rPr lang="cs-CZ" dirty="0" smtClean="0"/>
              <a:t>místo, kde bydlím 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sz="1800" dirty="0" smtClean="0"/>
              <a:t>určeno </a:t>
            </a:r>
            <a:r>
              <a:rPr lang="cs-CZ" sz="1800" dirty="0"/>
              <a:t>pro </a:t>
            </a:r>
            <a:r>
              <a:rPr lang="cs-CZ" sz="1800" dirty="0" smtClean="0"/>
              <a:t>9</a:t>
            </a:r>
            <a:r>
              <a:rPr lang="cs-CZ" sz="1800" dirty="0" smtClean="0"/>
              <a:t>. tř. </a:t>
            </a:r>
            <a:r>
              <a:rPr lang="cs-CZ" sz="1800" dirty="0"/>
              <a:t>ZŠS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       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Mgr. Prchalová Zdeňka</a:t>
            </a:r>
          </a:p>
          <a:p>
            <a:r>
              <a:rPr lang="cs-CZ" dirty="0" smtClean="0"/>
              <a:t>SŠ, ZŠ a </a:t>
            </a:r>
            <a:r>
              <a:rPr lang="cs-CZ" dirty="0" smtClean="0"/>
              <a:t>MŠ, </a:t>
            </a:r>
            <a:r>
              <a:rPr lang="cs-CZ" dirty="0" smtClean="0"/>
              <a:t>Karviná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0025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46385" y="507634"/>
            <a:ext cx="805650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Jana bydlí s rodiči, bratrem  a babičkou na vesnici </a:t>
            </a:r>
          </a:p>
          <a:p>
            <a:r>
              <a:rPr lang="cs-CZ" sz="2400" dirty="0" smtClean="0"/>
              <a:t>v rodinném domku.</a:t>
            </a:r>
            <a:endParaRPr lang="cs-CZ" sz="2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501008"/>
            <a:ext cx="2974028" cy="28950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75383" y="4936413"/>
            <a:ext cx="492904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Pavel bydlí se sestrou a rodiči v městě v panelovém domě.</a:t>
            </a:r>
          </a:p>
          <a:p>
            <a:endParaRPr lang="cs-CZ" sz="2400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268760"/>
            <a:ext cx="4160551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84299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26743" y="1183392"/>
            <a:ext cx="6924844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Na venkově je zdravý vzduch a větší klid</a:t>
            </a:r>
          </a:p>
          <a:p>
            <a:r>
              <a:rPr lang="cs-CZ" sz="2400" dirty="0" smtClean="0"/>
              <a:t> než ve městech.</a:t>
            </a:r>
          </a:p>
          <a:p>
            <a:endParaRPr lang="cs-CZ" sz="2400" dirty="0"/>
          </a:p>
          <a:p>
            <a:r>
              <a:rPr lang="cs-CZ" sz="2400" dirty="0" smtClean="0"/>
              <a:t>Ve městech jezdí mnoho aut a je tam často</a:t>
            </a:r>
          </a:p>
          <a:p>
            <a:r>
              <a:rPr lang="cs-CZ" sz="2400" dirty="0" smtClean="0"/>
              <a:t> znečištěné ovzduší.</a:t>
            </a:r>
          </a:p>
          <a:p>
            <a:r>
              <a:rPr lang="cs-CZ" sz="2400" dirty="0" smtClean="0"/>
              <a:t>Je tam však více kulturního vyžití.</a:t>
            </a:r>
            <a:endParaRPr lang="cs-CZ" sz="2400" dirty="0"/>
          </a:p>
          <a:p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3861048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821920" y="4680561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27784" y="4749695"/>
            <a:ext cx="319722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Kde bydlíš ty?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Znáš svoji adresu?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184213"/>
            <a:ext cx="1876425" cy="242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311124" y="620688"/>
            <a:ext cx="34429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Vesnice nebo město?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9081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1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5718" y="762547"/>
            <a:ext cx="815471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Jana s rodiči bydlí v novém domku.</a:t>
            </a:r>
          </a:p>
          <a:p>
            <a:r>
              <a:rPr lang="cs-CZ" sz="2400" dirty="0" smtClean="0"/>
              <a:t> Mají tři pokoje a kuchyň.</a:t>
            </a:r>
          </a:p>
          <a:p>
            <a:endParaRPr lang="cs-CZ" sz="2400" dirty="0"/>
          </a:p>
          <a:p>
            <a:r>
              <a:rPr lang="cs-CZ" sz="2400" dirty="0" smtClean="0"/>
              <a:t>Většinu času tráví všichni společně</a:t>
            </a:r>
          </a:p>
          <a:p>
            <a:r>
              <a:rPr lang="cs-CZ" sz="2400" dirty="0" smtClean="0"/>
              <a:t>v obývacím pokoji.</a:t>
            </a: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717" y="3280245"/>
            <a:ext cx="4770340" cy="35777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292080" y="4635975"/>
            <a:ext cx="273478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Popiš zařízení vašeho </a:t>
            </a:r>
          </a:p>
          <a:p>
            <a:r>
              <a:rPr lang="cs-CZ" dirty="0">
                <a:solidFill>
                  <a:schemeClr val="bg1"/>
                </a:solidFill>
              </a:rPr>
              <a:t>o</a:t>
            </a:r>
            <a:r>
              <a:rPr lang="cs-CZ" dirty="0" smtClean="0">
                <a:solidFill>
                  <a:schemeClr val="bg1"/>
                </a:solidFill>
              </a:rPr>
              <a:t>bývacího pokoje.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404664"/>
            <a:ext cx="16383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Bydlení </a:t>
            </a:r>
            <a:r>
              <a:rPr lang="cs-CZ" dirty="0" smtClean="0">
                <a:solidFill>
                  <a:schemeClr val="bg1"/>
                </a:solidFill>
              </a:rPr>
              <a:t>Jany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5652120" y="4635975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ÚKOL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3319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3625" y="2651835"/>
            <a:ext cx="4580574" cy="30481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942688" y="1628800"/>
            <a:ext cx="18473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dirty="0" smtClean="0">
              <a:solidFill>
                <a:schemeClr val="bg1"/>
              </a:solidFill>
            </a:endParaRPr>
          </a:p>
          <a:p>
            <a:endParaRPr lang="cs-CZ" sz="2400" dirty="0" smtClean="0">
              <a:solidFill>
                <a:schemeClr val="bg1"/>
              </a:solidFill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92264" y="494458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9612" y="5360082"/>
            <a:ext cx="455817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Máš svůj pokoj?</a:t>
            </a:r>
          </a:p>
          <a:p>
            <a:r>
              <a:rPr lang="cs-CZ" sz="2400" dirty="0" smtClean="0"/>
              <a:t>Popiš zařízení svého pokoje.</a:t>
            </a:r>
            <a:endParaRPr lang="cs-CZ" sz="2400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993" y="908720"/>
            <a:ext cx="3810000" cy="2657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68300" y="382836"/>
            <a:ext cx="23903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Ložnice rodičů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" name="Šipka doprava 1"/>
          <p:cNvSpPr/>
          <p:nvPr/>
        </p:nvSpPr>
        <p:spPr>
          <a:xfrm>
            <a:off x="4229993" y="39573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537783" y="453380"/>
            <a:ext cx="24705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Co patří do ložnice?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752198" y="4149446"/>
            <a:ext cx="339770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solidFill>
                  <a:schemeClr val="bg1"/>
                </a:solidFill>
              </a:rPr>
              <a:t>O dětský pokoj se </a:t>
            </a:r>
            <a:r>
              <a:rPr lang="cs-CZ" sz="2400" dirty="0" smtClean="0">
                <a:solidFill>
                  <a:schemeClr val="bg1"/>
                </a:solidFill>
              </a:rPr>
              <a:t>Jana dělí s </a:t>
            </a:r>
            <a:r>
              <a:rPr lang="cs-CZ" sz="2400" dirty="0" smtClean="0">
                <a:solidFill>
                  <a:schemeClr val="bg1"/>
                </a:solidFill>
              </a:rPr>
              <a:t>bratrem. </a:t>
            </a:r>
            <a:endParaRPr lang="cs-CZ" sz="2400" dirty="0">
              <a:solidFill>
                <a:schemeClr val="bg1"/>
              </a:solidFill>
            </a:endParaRPr>
          </a:p>
          <a:p>
            <a:r>
              <a:rPr lang="cs-CZ" sz="2400" dirty="0" smtClean="0">
                <a:solidFill>
                  <a:schemeClr val="bg1"/>
                </a:solidFill>
              </a:rPr>
              <a:t>. 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7558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7" grpId="0"/>
      <p:bldP spid="2" grpId="0" animBg="1"/>
      <p:bldP spid="4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9287" y="332655"/>
            <a:ext cx="14260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Kuchyň 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287" y="945554"/>
            <a:ext cx="4152404" cy="29875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445952" y="4767440"/>
            <a:ext cx="530786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Které elektrické spotřebiče znáš?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Které pomáhají v kuchyni?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467544" y="4519379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úkol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2332" y="324755"/>
            <a:ext cx="1619250" cy="2114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0005" y="2165562"/>
            <a:ext cx="1838325" cy="1771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1731" y="2870412"/>
            <a:ext cx="2219325" cy="213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3815" y="4588513"/>
            <a:ext cx="1971675" cy="2209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88118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pc\AppData\Local\Microsoft\Windows\Temporary Internet Files\Content.IE5\GJ8014QZ\MC9000486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5322" y="377220"/>
            <a:ext cx="1552449" cy="1599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4799" y="548679"/>
            <a:ext cx="1798036" cy="17018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0257" y="2519362"/>
            <a:ext cx="1162552" cy="15073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9296" y="2780928"/>
            <a:ext cx="1476375" cy="1809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333946"/>
            <a:ext cx="1304925" cy="1809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9659" y="5085184"/>
            <a:ext cx="1819275" cy="1543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4822" y="5205453"/>
            <a:ext cx="1247775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3061" y="548679"/>
            <a:ext cx="413446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prstClr val="white"/>
                </a:solidFill>
              </a:rPr>
              <a:t>Do kterých místností umístíme</a:t>
            </a:r>
          </a:p>
          <a:p>
            <a:r>
              <a:rPr lang="cs-CZ" sz="2000" dirty="0">
                <a:solidFill>
                  <a:prstClr val="white"/>
                </a:solidFill>
              </a:rPr>
              <a:t>t</a:t>
            </a:r>
            <a:r>
              <a:rPr lang="cs-CZ" sz="2000" dirty="0" smtClean="0">
                <a:solidFill>
                  <a:prstClr val="white"/>
                </a:solidFill>
              </a:rPr>
              <a:t>oto zařízení?</a:t>
            </a:r>
            <a:endParaRPr lang="cs-CZ" sz="2000" dirty="0">
              <a:solidFill>
                <a:prstClr val="white"/>
              </a:solidFill>
            </a:endParaRPr>
          </a:p>
        </p:txBody>
      </p:sp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04963"/>
            <a:ext cx="1800225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2" name="Picture 14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9951" y="2519363"/>
            <a:ext cx="1535371" cy="21701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4" name="Picture 16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1974" y="5375643"/>
            <a:ext cx="1940144" cy="13858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Šipka doprava 2"/>
          <p:cNvSpPr/>
          <p:nvPr/>
        </p:nvSpPr>
        <p:spPr>
          <a:xfrm>
            <a:off x="213606" y="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white"/>
                </a:solidFill>
              </a:rPr>
              <a:t>úkol</a:t>
            </a:r>
            <a:endParaRPr lang="cs-CZ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3546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645985"/>
            <a:ext cx="461472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Čemu se říká v bytě příslušenství?</a:t>
            </a:r>
            <a:endParaRPr lang="cs-CZ" sz="2000" dirty="0"/>
          </a:p>
        </p:txBody>
      </p:sp>
      <p:sp>
        <p:nvSpPr>
          <p:cNvPr id="3" name="Šipka doprava 2"/>
          <p:cNvSpPr/>
          <p:nvPr/>
        </p:nvSpPr>
        <p:spPr>
          <a:xfrm>
            <a:off x="611560" y="54868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úkol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628801"/>
            <a:ext cx="2196752" cy="31309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9542" y="1635552"/>
            <a:ext cx="2085975" cy="3124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579542" y="1635552"/>
            <a:ext cx="2085975" cy="3124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372200" y="1635552"/>
            <a:ext cx="2196752" cy="3124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827584" y="566124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79542" y="5903564"/>
            <a:ext cx="31986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Co vše patří do koupelny?</a:t>
            </a:r>
            <a:endParaRPr lang="cs-CZ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8077" y="5553075"/>
            <a:ext cx="1076325" cy="1062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99300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5" grpId="0" animBg="1"/>
      <p:bldP spid="6" grpId="0" animBg="1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052735"/>
            <a:ext cx="780425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Pavel s rodiči bydlí v panelovým domě na sídlišti.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Do 5. patra jezdí výtahem.</a:t>
            </a:r>
          </a:p>
          <a:p>
            <a:endParaRPr lang="cs-CZ" sz="2400" dirty="0" smtClean="0">
              <a:solidFill>
                <a:schemeClr val="bg1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4014176"/>
            <a:ext cx="8227371" cy="58843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0432" y="-11769549"/>
            <a:ext cx="6194146" cy="93659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908" y="2560388"/>
            <a:ext cx="5143500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Šipka doprava 2"/>
          <p:cNvSpPr/>
          <p:nvPr/>
        </p:nvSpPr>
        <p:spPr>
          <a:xfrm>
            <a:off x="465560" y="253381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4945" y="3344238"/>
            <a:ext cx="231666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Co je to sídliště?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70080" y="360303"/>
            <a:ext cx="10967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M</a:t>
            </a:r>
            <a:r>
              <a:rPr lang="cs-CZ" sz="2400" dirty="0" smtClean="0"/>
              <a:t>ěsto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911797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052736"/>
            <a:ext cx="2520280" cy="23784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0698" y="237638"/>
            <a:ext cx="3445718" cy="23350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1485" y="3786222"/>
            <a:ext cx="3142288" cy="2091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140968"/>
            <a:ext cx="2771800" cy="2076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115616" y="548680"/>
            <a:ext cx="320934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Blízko domu má </a:t>
            </a:r>
            <a:r>
              <a:rPr lang="cs-CZ" sz="2000" dirty="0" smtClean="0"/>
              <a:t>Pavel</a:t>
            </a:r>
            <a:r>
              <a:rPr lang="cs-CZ" dirty="0" smtClean="0"/>
              <a:t>:</a:t>
            </a:r>
            <a:endParaRPr lang="cs-CZ" dirty="0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435" y="4376772"/>
            <a:ext cx="3067050" cy="2305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15616" y="3786222"/>
            <a:ext cx="6703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kino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64088" y="2924944"/>
            <a:ext cx="10105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divadlo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79912" y="6525344"/>
            <a:ext cx="3172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d</a:t>
            </a:r>
            <a:r>
              <a:rPr lang="cs-CZ" dirty="0" smtClean="0"/>
              <a:t>ětské hřiště a koupaliště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36296" y="5529297"/>
            <a:ext cx="1030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nádraží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115616" y="3970888"/>
            <a:ext cx="45719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072808" y="3818370"/>
            <a:ext cx="926389" cy="3978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330547" y="2757314"/>
            <a:ext cx="1041653" cy="5369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979577" y="5507581"/>
            <a:ext cx="1728192" cy="4968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799157" y="6453043"/>
            <a:ext cx="3200201" cy="47269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4320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0" grpId="0" animBg="1"/>
      <p:bldP spid="11" grpId="0" animBg="1"/>
      <p:bldP spid="12" grpId="0" animBg="1"/>
      <p:bldP spid="1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563930"/>
            <a:ext cx="631844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i="1" dirty="0"/>
              <a:t>Každý z nás má své oblíbené město</a:t>
            </a:r>
            <a:r>
              <a:rPr lang="cs-CZ" sz="2400" b="1" i="1" dirty="0" smtClean="0"/>
              <a:t>, obec</a:t>
            </a:r>
            <a:r>
              <a:rPr lang="cs-CZ" sz="2400" b="1" i="1" dirty="0"/>
              <a:t>, prostě svůj kout, na který nedá </a:t>
            </a:r>
            <a:r>
              <a:rPr lang="cs-CZ" sz="2400" b="1" i="1" dirty="0" smtClean="0"/>
              <a:t>dopustit.</a:t>
            </a:r>
          </a:p>
          <a:p>
            <a:r>
              <a:rPr lang="cs-CZ" sz="2400" b="1" i="1" dirty="0" smtClean="0"/>
              <a:t>Tak i Jana a Pavel jsou spokojeni právě tam, kde vyrůstají a za nic by neměnili.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6515" y="3140968"/>
            <a:ext cx="3799807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574553" y="175280"/>
            <a:ext cx="26275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Vesnice nebo město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9425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8237" y="332656"/>
            <a:ext cx="8208912" cy="94179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Seznam použité literatury</a:t>
            </a:r>
          </a:p>
          <a:p>
            <a:r>
              <a:rPr lang="cs-CZ" dirty="0" smtClean="0">
                <a:hlinkClick r:id="rId2"/>
              </a:rPr>
              <a:t>http://www.termocon.cz/user_data/cms/fotogalerie/00104/large/P2250071-1.jpg</a:t>
            </a:r>
            <a:endParaRPr lang="cs-CZ" dirty="0"/>
          </a:p>
          <a:p>
            <a:r>
              <a:rPr lang="cs-CZ" dirty="0" smtClean="0">
                <a:hlinkClick r:id="rId3"/>
              </a:rPr>
              <a:t>http://www.archipelag.cz/files/Project/4o9qju205re2su/view_pfk34ee05re4g4_size2.jpg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http://www.sconto.cz/cache/img/d1/--data--web--produkty--obyvaci-steny--foto-2--4130748.00-arsenal.fitbox.x363.y272.r0.q85.nr1.me2.jpg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http://www.truhlarina.cz/files/temp_obrazky_loznice%5B10%5D.jpghttp://i3.cn.cz/1141118295_detsky-pokoj.jpg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http://www.cz247.cz/clanky/cn_kuchyn-po-rekonstrukci_160538.JPG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http://www.mobilnidomypro.cz/domy/DUM0000000207/e_107_cosalt_eclipse_-_14_-_koupelna_s_wc_1.jpg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radethe.blogerka.cz/obrazky/radethe.blogerka.cz/otaznik.jpg</a:t>
            </a:r>
            <a:r>
              <a:rPr lang="cs-CZ" dirty="0" smtClean="0"/>
              <a:t> 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http://www.mesto-albrechtice.cz/data/editor/78cs_3.jpg?gcm_date=1298625318</a:t>
            </a:r>
            <a:endParaRPr lang="cs-CZ" dirty="0" smtClean="0"/>
          </a:p>
          <a:p>
            <a:r>
              <a:rPr lang="cs-CZ" sz="1600" dirty="0">
                <a:hlinkClick r:id="rId10"/>
              </a:rPr>
              <a:t>http://</a:t>
            </a:r>
            <a:r>
              <a:rPr lang="cs-CZ" sz="1600" dirty="0" smtClean="0">
                <a:hlinkClick r:id="rId10"/>
              </a:rPr>
              <a:t>t0.gstatic.com/images?q=tbn:ANd9GcQBBUNlz51DOShhb1NdJFX3qFpZ4ydvPEUoIpwD3nUnSLefqHQ9</a:t>
            </a:r>
            <a:endParaRPr lang="cs-CZ" sz="1600" dirty="0" smtClean="0"/>
          </a:p>
          <a:p>
            <a:r>
              <a:rPr lang="cs-CZ" sz="1600" dirty="0">
                <a:hlinkClick r:id="rId11"/>
              </a:rPr>
              <a:t>http://</a:t>
            </a:r>
            <a:r>
              <a:rPr lang="cs-CZ" sz="1600" dirty="0" smtClean="0">
                <a:hlinkClick r:id="rId11"/>
              </a:rPr>
              <a:t>t2.gstatic.com/images?q=tbn:ANd9GcR8tI1IOgr8Qfz8vLE5Pr5d6EdvJTzZKGXV_6dWC8MzHvFiBCIL</a:t>
            </a:r>
            <a:endParaRPr lang="cs-CZ" sz="1600" dirty="0" smtClean="0"/>
          </a:p>
          <a:p>
            <a:r>
              <a:rPr lang="cs-CZ" sz="1600" dirty="0">
                <a:hlinkClick r:id="rId12"/>
              </a:rPr>
              <a:t>http://</a:t>
            </a:r>
            <a:r>
              <a:rPr lang="cs-CZ" sz="1600" dirty="0" smtClean="0">
                <a:hlinkClick r:id="rId12"/>
              </a:rPr>
              <a:t>akce.o106.com/files/krpole-3.jpg</a:t>
            </a:r>
            <a:endParaRPr lang="cs-CZ" sz="1600" dirty="0" smtClean="0"/>
          </a:p>
          <a:p>
            <a:r>
              <a:rPr lang="cs-CZ" sz="1600" dirty="0">
                <a:hlinkClick r:id="rId13"/>
              </a:rPr>
              <a:t>http://</a:t>
            </a:r>
            <a:r>
              <a:rPr lang="cs-CZ" sz="1600" dirty="0" smtClean="0">
                <a:hlinkClick r:id="rId13"/>
              </a:rPr>
              <a:t>prahamhd.vhd.cz/Draha/2005/hlavak10.jpg</a:t>
            </a:r>
            <a:r>
              <a:rPr lang="cs-CZ" sz="1600" dirty="0" smtClean="0"/>
              <a:t> 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81594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355</TotalTime>
  <Words>323</Words>
  <Application>Microsoft Office PowerPoint</Application>
  <PresentationFormat>Předvádění na obrazovce (4:3)</PresentationFormat>
  <Paragraphs>82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Summer</vt:lpstr>
      <vt:lpstr>Domov - místo, kde bydlím   určeno pro 9. tř. ZŠS      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Domov- místo, kde bydlím</dc:title>
  <dc:creator>pc</dc:creator>
  <cp:lastModifiedBy>Martin Králík</cp:lastModifiedBy>
  <cp:revision>32</cp:revision>
  <dcterms:created xsi:type="dcterms:W3CDTF">2012-03-04T15:42:28Z</dcterms:created>
  <dcterms:modified xsi:type="dcterms:W3CDTF">2012-04-06T18:52:12Z</dcterms:modified>
</cp:coreProperties>
</file>