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  <p:sldMasterId id="2147483773" r:id="rId2"/>
  </p:sldMasterIdLst>
  <p:sldIdLst>
    <p:sldId id="262" r:id="rId3"/>
    <p:sldId id="264" r:id="rId4"/>
    <p:sldId id="257" r:id="rId5"/>
    <p:sldId id="258" r:id="rId6"/>
    <p:sldId id="259" r:id="rId7"/>
    <p:sldId id="261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9614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3960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6210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59202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12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9574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8039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8505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4138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8787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0477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906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3021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2134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8696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cioweb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Česká sociologie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31425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VY_32_INOVACE_6.SV.02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září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288680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 problematikou dějin české sociologie. V přehledu uvádí několik základních představitelů této vědy na českém území, včetně současných možností studia oboru sociologie.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3198210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Představitelé české sociologie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752527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našich podmínkách se sociologie začala formovat v poslední třetině 19. století</a:t>
            </a:r>
          </a:p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Tomáš Garrigue Masaryk (1850 – 1937)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yl profesorem sociologie na pražské univerzitě; uvedl sociologii do českého prostředí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abýval se sociálními otázkami (sociální deviace, sebevražda)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tázky smyslu českých dějin</a:t>
            </a:r>
          </a:p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Eduard Beneš (1884 – 1948)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oukromým docentem sociologie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abýval se problematikou politického stranictví a jeho vlivem na společnost</a:t>
            </a:r>
          </a:p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Inocenc Arnošt Bláha (1879 – 1960)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ák E.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Durkheima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ředstavitel sociologického pozitivizmu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1476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Představitelé české sociologie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Emanuel Chalupný (1879 – 1958)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koumal vztah sociologie, filosofie a práva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 sociologického pojmosloví a metodologie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bdobí po roce 1945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omunisté označili sociologii za buržoazní pavědu </a:t>
            </a:r>
            <a:r>
              <a:rPr lang="cs-CZ" dirty="0" smtClean="0">
                <a:latin typeface="Times New Roman"/>
                <a:cs typeface="Times New Roman"/>
              </a:rPr>
              <a:t>→ byla zakázána; sociologická pracoviště rozprášena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nova se začala konstituovat v 60. letech 20. století </a:t>
            </a:r>
            <a:r>
              <a:rPr lang="cs-CZ" dirty="0" smtClean="0">
                <a:latin typeface="Times New Roman"/>
                <a:cs typeface="Times New Roman"/>
              </a:rPr>
              <a:t>→ tzv. socialistická sociologie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z</a:t>
            </a:r>
            <a:r>
              <a:rPr lang="cs-CZ" dirty="0" smtClean="0">
                <a:latin typeface="Times New Roman"/>
                <a:cs typeface="Times New Roman"/>
              </a:rPr>
              <a:t>a tzv. normalizace (po roce 1970 – do r. 1989) opět útlum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0439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Představitelé české sociologie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19256" cy="3826361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eská sociologie dnes </a:t>
            </a:r>
            <a:r>
              <a:rPr lang="cs-CZ" dirty="0" smtClean="0">
                <a:latin typeface="Times New Roman"/>
                <a:cs typeface="Times New Roman"/>
              </a:rPr>
              <a:t>→ rozvoj kontaktů se světem, řada odborných (univerzitních) pracovišť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Sociologický ústav ČAV → vydává Sociologický časopis</a:t>
            </a:r>
          </a:p>
          <a:p>
            <a:r>
              <a:rPr lang="cs-CZ" dirty="0">
                <a:latin typeface="Times New Roman"/>
                <a:cs typeface="Times New Roman"/>
              </a:rPr>
              <a:t>k</a:t>
            </a:r>
            <a:r>
              <a:rPr lang="cs-CZ" dirty="0" smtClean="0">
                <a:latin typeface="Times New Roman"/>
                <a:cs typeface="Times New Roman"/>
              </a:rPr>
              <a:t>atedry sociologie na FF UK Praha, FF UP Olomouc, FF MU Brno atd.</a:t>
            </a:r>
          </a:p>
          <a:p>
            <a:r>
              <a:rPr lang="cs-CZ" dirty="0">
                <a:latin typeface="Times New Roman"/>
                <a:cs typeface="Times New Roman"/>
              </a:rPr>
              <a:t>ř</a:t>
            </a:r>
            <a:r>
              <a:rPr lang="cs-CZ" dirty="0" smtClean="0">
                <a:latin typeface="Times New Roman"/>
                <a:cs typeface="Times New Roman"/>
              </a:rPr>
              <a:t>ada specializovaných nakladatelství – Karolinum, Slon, Portál</a:t>
            </a:r>
          </a:p>
          <a:p>
            <a:r>
              <a:rPr lang="cs-CZ" dirty="0">
                <a:latin typeface="Times New Roman"/>
                <a:cs typeface="Times New Roman"/>
              </a:rPr>
              <a:t>i</a:t>
            </a:r>
            <a:r>
              <a:rPr lang="cs-CZ" dirty="0" smtClean="0">
                <a:latin typeface="Times New Roman"/>
                <a:cs typeface="Times New Roman"/>
              </a:rPr>
              <a:t>nternetové weby – </a:t>
            </a:r>
            <a:r>
              <a:rPr lang="cs-CZ" dirty="0" smtClean="0">
                <a:latin typeface="Times New Roman"/>
                <a:cs typeface="Times New Roman"/>
                <a:hlinkClick r:id="rId2"/>
              </a:rPr>
              <a:t>www.socioweb.cz</a:t>
            </a:r>
          </a:p>
        </p:txBody>
      </p:sp>
    </p:spTree>
    <p:extLst>
      <p:ext uri="{BB962C8B-B14F-4D97-AF65-F5344CB8AC3E}">
        <p14:creationId xmlns:p14="http://schemas.microsoft.com/office/powerpoint/2010/main" val="3515176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představitelé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Jan Keller, Jiří Buriánek,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Jiřina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Šiklová, Fedor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Gál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Miloslav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Petrusek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(1936 – 2012)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24944"/>
            <a:ext cx="2090737" cy="2706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948756"/>
            <a:ext cx="2090737" cy="268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12976"/>
            <a:ext cx="209550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954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na internetu stránky některých kateder sociologie na vysokých školách a prostudujte jejich zaměření, personální složení kateder atd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smtClean="0"/>
              <a:t>Vysvětlete pojem andragogika? Čím se zabývá?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3575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/>
              <a:t>Soubor:Miloslav</a:t>
            </a:r>
            <a:r>
              <a:rPr lang="cs-CZ" dirty="0"/>
              <a:t> Petrusek za katedrou(02).</a:t>
            </a:r>
            <a:r>
              <a:rPr lang="cs-CZ" dirty="0" err="1"/>
              <a:t>jpg</a:t>
            </a:r>
            <a:r>
              <a:rPr lang="cs-CZ" dirty="0"/>
              <a:t>. In: &lt;i&gt;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2012-11-26]. Dostupné z: http://cs.wikipedia.org/wiki/Soubor:Miloslav_Petrusek_za_katedrou(02).jpg</a:t>
            </a:r>
          </a:p>
          <a:p>
            <a:r>
              <a:rPr lang="cs-CZ" dirty="0" err="1"/>
              <a:t>Soubor:Fedor</a:t>
            </a:r>
            <a:r>
              <a:rPr lang="cs-CZ" dirty="0"/>
              <a:t> Gál.jpg.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2012-11-26]. Dostupné z: </a:t>
            </a:r>
            <a:r>
              <a:rPr lang="cs-CZ" dirty="0" smtClean="0"/>
              <a:t>http://cs.wikipedia.org/wiki/Soubor:Fedor_G%C3%A1l.jpg </a:t>
            </a:r>
          </a:p>
          <a:p>
            <a:r>
              <a:rPr lang="cs-CZ" dirty="0" err="1"/>
              <a:t>Soubor:Jiřina</a:t>
            </a:r>
            <a:r>
              <a:rPr lang="cs-CZ" dirty="0"/>
              <a:t> Šiklová, RR, 20090228.jpg.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2012-11-26]. Dostupné z: http://cs.wikipedia.org/wiki/Soubor:Ji%C5%99ina_%C5%A0iklov%C3%A1,_RR,_20090228.jpg </a:t>
            </a:r>
          </a:p>
        </p:txBody>
      </p:sp>
    </p:spTree>
    <p:extLst>
      <p:ext uri="{BB962C8B-B14F-4D97-AF65-F5344CB8AC3E}">
        <p14:creationId xmlns:p14="http://schemas.microsoft.com/office/powerpoint/2010/main" val="8323922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306</TotalTime>
  <Words>417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projekt_logo_cent</vt:lpstr>
      <vt:lpstr>projekt</vt:lpstr>
      <vt:lpstr>Česká sociologie</vt:lpstr>
      <vt:lpstr>ANOTACE</vt:lpstr>
      <vt:lpstr>Představitelé české sociologie</vt:lpstr>
      <vt:lpstr>Představitelé české sociologie</vt:lpstr>
      <vt:lpstr>Představitelé české sociologie</vt:lpstr>
      <vt:lpstr>Prezentace aplikace PowerPoint</vt:lpstr>
      <vt:lpstr>Zpětná vazba</vt:lpstr>
      <vt:lpstr>Zdroje a použitá literatura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ve</cp:lastModifiedBy>
  <cp:revision>17</cp:revision>
  <dcterms:created xsi:type="dcterms:W3CDTF">2012-07-02T08:03:24Z</dcterms:created>
  <dcterms:modified xsi:type="dcterms:W3CDTF">2014-04-15T14:51:57Z</dcterms:modified>
</cp:coreProperties>
</file>