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8" r:id="rId3"/>
    <p:sldId id="256" r:id="rId4"/>
    <p:sldId id="257" r:id="rId5"/>
    <p:sldId id="259" r:id="rId6"/>
    <p:sldId id="261" r:id="rId7"/>
    <p:sldId id="260" r:id="rId8"/>
    <p:sldId id="262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EF00E-BE2F-4086-916B-614B285D4DA0}" type="datetimeFigureOut">
              <a:rPr lang="cs-CZ" smtClean="0"/>
              <a:t>4. 5. 2014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B14E89-82D2-4805-9FAE-8F5112547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92164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EF00E-BE2F-4086-916B-614B285D4DA0}" type="datetimeFigureOut">
              <a:rPr lang="cs-CZ" smtClean="0"/>
              <a:t>4. 5. 2014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B14E89-82D2-4805-9FAE-8F5112547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05216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EF00E-BE2F-4086-916B-614B285D4DA0}" type="datetimeFigureOut">
              <a:rPr lang="cs-CZ" smtClean="0"/>
              <a:t>4. 5. 2014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B14E89-82D2-4805-9FAE-8F5112547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49766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EF00E-BE2F-4086-916B-614B285D4DA0}" type="datetimeFigureOut">
              <a:rPr lang="cs-CZ" smtClean="0"/>
              <a:t>4. 5. 2014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B14E89-82D2-4805-9FAE-8F5112547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51072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EF00E-BE2F-4086-916B-614B285D4DA0}" type="datetimeFigureOut">
              <a:rPr lang="cs-CZ" smtClean="0"/>
              <a:t>4. 5. 2014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B14E89-82D2-4805-9FAE-8F5112547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53844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EF00E-BE2F-4086-916B-614B285D4DA0}" type="datetimeFigureOut">
              <a:rPr lang="cs-CZ" smtClean="0"/>
              <a:t>4. 5. 2014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B14E89-82D2-4805-9FAE-8F5112547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51315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EF00E-BE2F-4086-916B-614B285D4DA0}" type="datetimeFigureOut">
              <a:rPr lang="cs-CZ" smtClean="0"/>
              <a:t>4. 5. 2014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B14E89-82D2-4805-9FAE-8F5112547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05214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EF00E-BE2F-4086-916B-614B285D4DA0}" type="datetimeFigureOut">
              <a:rPr lang="cs-CZ" smtClean="0"/>
              <a:t>4. 5. 2014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B14E89-82D2-4805-9FAE-8F5112547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80468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EF00E-BE2F-4086-916B-614B285D4DA0}" type="datetimeFigureOut">
              <a:rPr lang="cs-CZ" smtClean="0"/>
              <a:t>4. 5. 2014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B14E89-82D2-4805-9FAE-8F5112547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95672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EF00E-BE2F-4086-916B-614B285D4DA0}" type="datetimeFigureOut">
              <a:rPr lang="cs-CZ" smtClean="0"/>
              <a:t>4. 5. 2014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B14E89-82D2-4805-9FAE-8F5112547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6936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EF00E-BE2F-4086-916B-614B285D4DA0}" type="datetimeFigureOut">
              <a:rPr lang="cs-CZ" smtClean="0"/>
              <a:t>4. 5. 2014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B14E89-82D2-4805-9FAE-8F5112547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3487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8EF00E-BE2F-4086-916B-614B285D4DA0}" type="datetimeFigureOut">
              <a:rPr lang="cs-CZ" smtClean="0"/>
              <a:t>4. 5. 2014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FB14E89-82D2-4805-9FAE-8F5112547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25734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1.emf"/><Relationship Id="rId4" Type="http://schemas.openxmlformats.org/officeDocument/2006/relationships/package" Target="../embeddings/Microsoft_Word_Document1.docx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7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7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w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339995241"/>
              </p:ext>
            </p:extLst>
          </p:nvPr>
        </p:nvGraphicFramePr>
        <p:xfrm>
          <a:off x="1616075" y="212725"/>
          <a:ext cx="5851525" cy="63706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3" name="Dokument" r:id="rId4" imgW="5903260" imgH="6423105" progId="Word.Document.12">
                  <p:embed/>
                </p:oleObj>
              </mc:Choice>
              <mc:Fallback>
                <p:oleObj name="Dokument" r:id="rId4" imgW="5903260" imgH="6423105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616075" y="212725"/>
                        <a:ext cx="5851525" cy="637063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3631561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000" b="1" dirty="0" err="1" smtClean="0">
                <a:solidFill>
                  <a:srgbClr val="FF0000"/>
                </a:solidFill>
              </a:rPr>
              <a:t>The</a:t>
            </a:r>
            <a:r>
              <a:rPr lang="cs-CZ" sz="6000" b="1" dirty="0" smtClean="0">
                <a:solidFill>
                  <a:srgbClr val="FF0000"/>
                </a:solidFill>
              </a:rPr>
              <a:t> </a:t>
            </a:r>
            <a:r>
              <a:rPr lang="cs-CZ" sz="6000" b="1" dirty="0" err="1" smtClean="0">
                <a:solidFill>
                  <a:srgbClr val="FF0000"/>
                </a:solidFill>
              </a:rPr>
              <a:t>weather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b="1" dirty="0" err="1" smtClean="0">
                <a:solidFill>
                  <a:srgbClr val="7030A0"/>
                </a:solidFill>
              </a:rPr>
              <a:t>What</a:t>
            </a:r>
            <a:r>
              <a:rPr lang="cs-CZ" sz="2800" b="1" dirty="0" smtClean="0">
                <a:solidFill>
                  <a:srgbClr val="7030A0"/>
                </a:solidFill>
              </a:rPr>
              <a:t> </a:t>
            </a:r>
            <a:r>
              <a:rPr lang="cs-CZ" sz="2800" b="1" dirty="0" err="1" smtClean="0">
                <a:solidFill>
                  <a:srgbClr val="7030A0"/>
                </a:solidFill>
              </a:rPr>
              <a:t>is</a:t>
            </a:r>
            <a:r>
              <a:rPr lang="cs-CZ" sz="2800" b="1" dirty="0" smtClean="0">
                <a:solidFill>
                  <a:srgbClr val="7030A0"/>
                </a:solidFill>
              </a:rPr>
              <a:t> </a:t>
            </a:r>
            <a:r>
              <a:rPr lang="cs-CZ" sz="2800" b="1" dirty="0" err="1" smtClean="0">
                <a:solidFill>
                  <a:srgbClr val="7030A0"/>
                </a:solidFill>
              </a:rPr>
              <a:t>the</a:t>
            </a:r>
            <a:r>
              <a:rPr lang="cs-CZ" sz="2800" b="1" dirty="0" smtClean="0">
                <a:solidFill>
                  <a:srgbClr val="7030A0"/>
                </a:solidFill>
              </a:rPr>
              <a:t> </a:t>
            </a:r>
            <a:r>
              <a:rPr lang="cs-CZ" sz="2800" b="1" dirty="0" err="1" smtClean="0">
                <a:solidFill>
                  <a:srgbClr val="7030A0"/>
                </a:solidFill>
              </a:rPr>
              <a:t>weather</a:t>
            </a:r>
            <a:r>
              <a:rPr lang="cs-CZ" sz="2800" b="1" dirty="0" smtClean="0">
                <a:solidFill>
                  <a:srgbClr val="7030A0"/>
                </a:solidFill>
              </a:rPr>
              <a:t> </a:t>
            </a:r>
            <a:r>
              <a:rPr lang="cs-CZ" sz="2800" b="1" dirty="0" err="1" smtClean="0">
                <a:solidFill>
                  <a:srgbClr val="7030A0"/>
                </a:solidFill>
              </a:rPr>
              <a:t>like</a:t>
            </a:r>
            <a:r>
              <a:rPr lang="cs-CZ" sz="2800" b="1" dirty="0" smtClean="0">
                <a:solidFill>
                  <a:srgbClr val="7030A0"/>
                </a:solidFill>
              </a:rPr>
              <a:t>?</a:t>
            </a:r>
            <a:endParaRPr lang="cs-CZ" sz="28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69575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C:\Users\jana.koudelkova\AppData\Local\Microsoft\Windows\Temporary Internet Files\Content.IE5\Y4HOODR6\MC900432587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1750" y="2931337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jana.koudelkova\AppData\Local\Microsoft\Windows\Temporary Internet Files\Content.IE5\XWB52E8Z\MC900441357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730" y="1052736"/>
            <a:ext cx="1656184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jana.koudelkova\AppData\Local\Microsoft\Windows\Temporary Internet Files\Content.IE5\XWB52E8Z\MC900441809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5140" y="4937895"/>
            <a:ext cx="1462603" cy="14626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jana.koudelkova\AppData\Local\Microsoft\Windows\Temporary Internet Files\Content.IE5\LH02SIV2\MC900432588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880348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jana.koudelkova\AppData\Local\Microsoft\Windows\Temporary Internet Files\Content.IE5\Y4HOODR6\MC900432590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38414" y="2708920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jana.koudelkova\AppData\Local\Microsoft\Windows\Temporary Internet Files\Content.IE5\LH02SIV2\MC90025010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2625" y="4780379"/>
            <a:ext cx="1080150" cy="14662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753769" y="272991"/>
            <a:ext cx="556383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Přiřaď správný název k obrázku: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75856" y="969399"/>
            <a:ext cx="2069416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b="1" dirty="0" smtClean="0"/>
          </a:p>
          <a:p>
            <a:endParaRPr lang="cs-CZ" sz="2400" b="1" dirty="0"/>
          </a:p>
          <a:p>
            <a:r>
              <a:rPr lang="cs-CZ" sz="2400" b="1" dirty="0" err="1" smtClean="0"/>
              <a:t>windy</a:t>
            </a:r>
            <a:endParaRPr lang="cs-CZ" sz="2400" b="1" dirty="0" smtClean="0"/>
          </a:p>
          <a:p>
            <a:endParaRPr lang="cs-CZ" sz="2400" b="1" dirty="0"/>
          </a:p>
          <a:p>
            <a:r>
              <a:rPr lang="cs-CZ" sz="2400" b="1" dirty="0" err="1" smtClean="0"/>
              <a:t>snowing</a:t>
            </a:r>
            <a:endParaRPr lang="cs-CZ" sz="2400" b="1" dirty="0" smtClean="0"/>
          </a:p>
          <a:p>
            <a:endParaRPr lang="cs-CZ" sz="2400" b="1" dirty="0"/>
          </a:p>
          <a:p>
            <a:r>
              <a:rPr lang="cs-CZ" sz="2400" b="1" dirty="0" smtClean="0"/>
              <a:t>sunny</a:t>
            </a:r>
            <a:endParaRPr lang="cs-CZ" sz="2400" b="1" dirty="0" smtClean="0"/>
          </a:p>
          <a:p>
            <a:endParaRPr lang="cs-CZ" sz="2400" b="1" dirty="0"/>
          </a:p>
          <a:p>
            <a:r>
              <a:rPr lang="cs-CZ" sz="2400" b="1" dirty="0" err="1" smtClean="0"/>
              <a:t>cloudy</a:t>
            </a:r>
            <a:endParaRPr lang="cs-CZ" sz="2400" b="1" dirty="0" smtClean="0"/>
          </a:p>
          <a:p>
            <a:endParaRPr lang="cs-CZ" sz="2400" b="1" dirty="0"/>
          </a:p>
          <a:p>
            <a:r>
              <a:rPr lang="cs-CZ" sz="2400" b="1" dirty="0" err="1" smtClean="0"/>
              <a:t>partly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cloudy</a:t>
            </a:r>
            <a:endParaRPr lang="cs-CZ" sz="2400" b="1" dirty="0" smtClean="0"/>
          </a:p>
          <a:p>
            <a:endParaRPr lang="cs-CZ" sz="2400" b="1" dirty="0"/>
          </a:p>
          <a:p>
            <a:r>
              <a:rPr lang="cs-CZ" sz="2400" b="1" dirty="0" err="1" smtClean="0"/>
              <a:t>rainy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7645311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5" descr="C:\Users\jana.koudelkova\AppData\Local\Microsoft\Windows\Temporary Internet Files\Content.IE5\Y4HOODR6\MC900432587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1750" y="2931337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6" descr="C:\Users\jana.koudelkova\AppData\Local\Microsoft\Windows\Temporary Internet Files\Content.IE5\XWB52E8Z\MC900441357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138" y="880347"/>
            <a:ext cx="1656184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9" descr="C:\Users\jana.koudelkova\AppData\Local\Microsoft\Windows\Temporary Internet Files\Content.IE5\XWB52E8Z\MC900441809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5140" y="4937895"/>
            <a:ext cx="1462603" cy="14626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0" descr="C:\Users\jana.koudelkova\AppData\Local\Microsoft\Windows\Temporary Internet Files\Content.IE5\LH02SIV2\MC900432588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880348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11" descr="C:\Users\jana.koudelkova\AppData\Local\Microsoft\Windows\Temporary Internet Files\Content.IE5\Y4HOODR6\MC900432590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38414" y="2708920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3" descr="C:\Users\jana.koudelkova\AppData\Local\Microsoft\Windows\Temporary Internet Files\Content.IE5\LH02SIV2\MC90025010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2625" y="4780379"/>
            <a:ext cx="1080150" cy="14662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1260156" y="295572"/>
            <a:ext cx="679993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Přiřaď správný název k obrázku - </a:t>
            </a:r>
            <a:r>
              <a:rPr lang="cs-CZ" sz="3200" b="1" i="1" dirty="0" smtClean="0">
                <a:solidFill>
                  <a:srgbClr val="7030A0"/>
                </a:solidFill>
              </a:rPr>
              <a:t>řešení</a:t>
            </a:r>
            <a:endParaRPr lang="cs-CZ" sz="3200" b="1" i="1" dirty="0">
              <a:solidFill>
                <a:srgbClr val="7030A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3419872" y="897459"/>
            <a:ext cx="4283968" cy="60016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err="1" smtClean="0"/>
              <a:t>windy</a:t>
            </a:r>
            <a:endParaRPr lang="cs-CZ" sz="2400" b="1" dirty="0" smtClean="0"/>
          </a:p>
          <a:p>
            <a:endParaRPr lang="cs-CZ" sz="2400" b="1" dirty="0" smtClean="0"/>
          </a:p>
          <a:p>
            <a:endParaRPr lang="cs-CZ" sz="2400" b="1" dirty="0" smtClean="0"/>
          </a:p>
          <a:p>
            <a:r>
              <a:rPr lang="cs-CZ" sz="2400" b="1" dirty="0" err="1" smtClean="0"/>
              <a:t>snowing</a:t>
            </a:r>
            <a:endParaRPr lang="cs-CZ" sz="2400" b="1" dirty="0" smtClean="0"/>
          </a:p>
          <a:p>
            <a:endParaRPr lang="cs-CZ" sz="2400" b="1" dirty="0" smtClean="0"/>
          </a:p>
          <a:p>
            <a:endParaRPr lang="cs-CZ" sz="2400" b="1" dirty="0" smtClean="0"/>
          </a:p>
          <a:p>
            <a:r>
              <a:rPr lang="cs-CZ" sz="2400" b="1" dirty="0" smtClean="0"/>
              <a:t>sunny</a:t>
            </a:r>
          </a:p>
          <a:p>
            <a:endParaRPr lang="cs-CZ" sz="2400" b="1" dirty="0" smtClean="0"/>
          </a:p>
          <a:p>
            <a:endParaRPr lang="cs-CZ" sz="2400" b="1" dirty="0" smtClean="0"/>
          </a:p>
          <a:p>
            <a:r>
              <a:rPr lang="cs-CZ" sz="2400" b="1" dirty="0" err="1" smtClean="0"/>
              <a:t>cloudy</a:t>
            </a:r>
            <a:endParaRPr lang="cs-CZ" sz="2400" b="1" dirty="0" smtClean="0"/>
          </a:p>
          <a:p>
            <a:endParaRPr lang="cs-CZ" sz="2400" b="1" dirty="0" smtClean="0"/>
          </a:p>
          <a:p>
            <a:endParaRPr lang="cs-CZ" sz="2400" b="1" dirty="0" smtClean="0"/>
          </a:p>
          <a:p>
            <a:r>
              <a:rPr lang="cs-CZ" sz="2400" b="1" dirty="0" err="1" smtClean="0"/>
              <a:t>partly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cloudy</a:t>
            </a:r>
            <a:endParaRPr lang="cs-CZ" sz="2400" b="1" dirty="0" smtClean="0"/>
          </a:p>
          <a:p>
            <a:endParaRPr lang="cs-CZ" sz="2400" b="1" dirty="0" smtClean="0"/>
          </a:p>
          <a:p>
            <a:endParaRPr lang="cs-CZ" sz="2400" b="1" dirty="0" smtClean="0"/>
          </a:p>
          <a:p>
            <a:r>
              <a:rPr lang="cs-CZ" sz="2400" b="1" dirty="0" err="1" smtClean="0"/>
              <a:t>rainy</a:t>
            </a:r>
            <a:endParaRPr lang="cs-CZ" sz="2400" b="1" dirty="0"/>
          </a:p>
        </p:txBody>
      </p:sp>
      <p:cxnSp>
        <p:nvCxnSpPr>
          <p:cNvPr id="17" name="Přímá spojnice se šipkou 16"/>
          <p:cNvCxnSpPr/>
          <p:nvPr/>
        </p:nvCxnSpPr>
        <p:spPr>
          <a:xfrm>
            <a:off x="4499992" y="1268760"/>
            <a:ext cx="2376264" cy="38884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>
            <a:off x="4499992" y="2276872"/>
            <a:ext cx="2138422" cy="11521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 flipH="1" flipV="1">
            <a:off x="2123728" y="2204864"/>
            <a:ext cx="1296144" cy="122413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 flipH="1">
            <a:off x="2267743" y="4437112"/>
            <a:ext cx="1152129" cy="93610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H="1" flipV="1">
            <a:off x="2123728" y="4437112"/>
            <a:ext cx="1296144" cy="10763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 flipV="1">
            <a:off x="4499992" y="2420888"/>
            <a:ext cx="2016224" cy="43204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107868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9925" y="188640"/>
            <a:ext cx="8229600" cy="1143000"/>
          </a:xfrm>
        </p:spPr>
        <p:txBody>
          <a:bodyPr>
            <a:normAutofit/>
          </a:bodyPr>
          <a:lstStyle/>
          <a:p>
            <a:r>
              <a:rPr lang="cs-CZ" sz="3200" b="1" dirty="0" err="1" smtClean="0">
                <a:solidFill>
                  <a:schemeClr val="accent1">
                    <a:lumMod val="50000"/>
                  </a:schemeClr>
                </a:solidFill>
              </a:rPr>
              <a:t>What</a:t>
            </a:r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3200" b="1" dirty="0" err="1" smtClean="0">
                <a:solidFill>
                  <a:schemeClr val="accent1">
                    <a:lumMod val="50000"/>
                  </a:schemeClr>
                </a:solidFill>
              </a:rPr>
              <a:t>is</a:t>
            </a:r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3200" b="1" dirty="0" err="1" smtClean="0">
                <a:solidFill>
                  <a:schemeClr val="accent1">
                    <a:lumMod val="50000"/>
                  </a:schemeClr>
                </a:solidFill>
              </a:rPr>
              <a:t>the</a:t>
            </a:r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3200" b="1" dirty="0" err="1" smtClean="0">
                <a:solidFill>
                  <a:schemeClr val="accent1">
                    <a:lumMod val="50000"/>
                  </a:schemeClr>
                </a:solidFill>
              </a:rPr>
              <a:t>weather</a:t>
            </a:r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3200" b="1" dirty="0" err="1" smtClean="0">
                <a:solidFill>
                  <a:schemeClr val="accent1">
                    <a:lumMod val="50000"/>
                  </a:schemeClr>
                </a:solidFill>
              </a:rPr>
              <a:t>like</a:t>
            </a:r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</a:rPr>
              <a:t>?</a:t>
            </a:r>
            <a:br>
              <a:rPr lang="cs-CZ" sz="3200" b="1" dirty="0" smtClean="0">
                <a:solidFill>
                  <a:schemeClr val="accent1">
                    <a:lumMod val="50000"/>
                  </a:schemeClr>
                </a:solidFill>
              </a:rPr>
            </a:b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Napiš podle vzoru věty</a:t>
            </a:r>
            <a:endParaRPr lang="cs-CZ" sz="28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4" name="Picture 5" descr="C:\Users\jana.koudelkova\AppData\Local\Microsoft\Windows\Temporary Internet Files\Content.IE5\Y4HOODR6\MC900432587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9477" y="3566825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6" descr="C:\Users\jana.koudelkova\AppData\Local\Microsoft\Windows\Temporary Internet Files\Content.IE5\XWB52E8Z\MC900441357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730" y="1700808"/>
            <a:ext cx="1656184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9" descr="C:\Users\jana.koudelkova\AppData\Local\Microsoft\Windows\Temporary Internet Files\Content.IE5\XWB52E8Z\MC900441809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446" y="5395397"/>
            <a:ext cx="1462603" cy="14626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2771800" y="2204864"/>
            <a:ext cx="3805850" cy="415498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It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is</a:t>
            </a:r>
            <a:r>
              <a:rPr lang="cs-CZ" sz="2400" b="1" dirty="0" smtClean="0"/>
              <a:t>  …………………………………..</a:t>
            </a:r>
          </a:p>
          <a:p>
            <a:endParaRPr lang="cs-CZ" sz="2400" b="1" dirty="0"/>
          </a:p>
          <a:p>
            <a:endParaRPr lang="cs-CZ" sz="2400" b="1" dirty="0" smtClean="0"/>
          </a:p>
          <a:p>
            <a:endParaRPr lang="cs-CZ" sz="2400" b="1" dirty="0"/>
          </a:p>
          <a:p>
            <a:endParaRPr lang="cs-CZ" sz="2400" b="1" dirty="0"/>
          </a:p>
          <a:p>
            <a:r>
              <a:rPr lang="cs-CZ" sz="2400" b="1" dirty="0" err="1" smtClean="0"/>
              <a:t>It</a:t>
            </a:r>
            <a:r>
              <a:rPr lang="cs-CZ" sz="2400" b="1" dirty="0" smtClean="0"/>
              <a:t>  ………………………………………</a:t>
            </a:r>
            <a:endParaRPr lang="cs-CZ" sz="2400" b="1" dirty="0"/>
          </a:p>
          <a:p>
            <a:endParaRPr lang="cs-CZ" sz="2400" b="1" dirty="0" smtClean="0"/>
          </a:p>
          <a:p>
            <a:endParaRPr lang="cs-CZ" sz="2400" b="1" dirty="0"/>
          </a:p>
          <a:p>
            <a:endParaRPr lang="cs-CZ" sz="2400" b="1" dirty="0" smtClean="0"/>
          </a:p>
          <a:p>
            <a:endParaRPr lang="cs-CZ" sz="2400" b="1" dirty="0"/>
          </a:p>
          <a:p>
            <a:r>
              <a:rPr lang="cs-CZ" sz="2400" b="1" dirty="0" smtClean="0"/>
              <a:t>…………………………………………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7868961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/>
          </a:bodyPr>
          <a:lstStyle/>
          <a:p>
            <a:r>
              <a:rPr lang="cs-CZ" sz="3200" b="1" dirty="0" err="1" smtClean="0">
                <a:solidFill>
                  <a:schemeClr val="accent1">
                    <a:lumMod val="50000"/>
                  </a:schemeClr>
                </a:solidFill>
              </a:rPr>
              <a:t>What</a:t>
            </a:r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3200" b="1" dirty="0" err="1" smtClean="0">
                <a:solidFill>
                  <a:schemeClr val="accent1">
                    <a:lumMod val="50000"/>
                  </a:schemeClr>
                </a:solidFill>
              </a:rPr>
              <a:t>is</a:t>
            </a:r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3200" b="1" dirty="0" err="1" smtClean="0">
                <a:solidFill>
                  <a:schemeClr val="accent1">
                    <a:lumMod val="50000"/>
                  </a:schemeClr>
                </a:solidFill>
              </a:rPr>
              <a:t>the</a:t>
            </a:r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3200" b="1" dirty="0" err="1" smtClean="0">
                <a:solidFill>
                  <a:schemeClr val="accent1">
                    <a:lumMod val="50000"/>
                  </a:schemeClr>
                </a:solidFill>
              </a:rPr>
              <a:t>weather</a:t>
            </a:r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3200" b="1" dirty="0" err="1" smtClean="0">
                <a:solidFill>
                  <a:schemeClr val="accent1">
                    <a:lumMod val="50000"/>
                  </a:schemeClr>
                </a:solidFill>
              </a:rPr>
              <a:t>like</a:t>
            </a:r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</a:rPr>
              <a:t>?</a:t>
            </a:r>
            <a:br>
              <a:rPr lang="cs-CZ" sz="3200" b="1" dirty="0" smtClean="0">
                <a:solidFill>
                  <a:schemeClr val="accent1">
                    <a:lumMod val="50000"/>
                  </a:schemeClr>
                </a:solidFill>
              </a:rPr>
            </a:b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Napiš podle vzoru věty - </a:t>
            </a:r>
            <a:r>
              <a:rPr lang="cs-CZ" sz="2800" b="1" i="1" dirty="0" smtClean="0">
                <a:solidFill>
                  <a:schemeClr val="accent1">
                    <a:lumMod val="50000"/>
                  </a:schemeClr>
                </a:solidFill>
              </a:rPr>
              <a:t>řešení</a:t>
            </a:r>
            <a:endParaRPr lang="cs-CZ" sz="2800" b="1" i="1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10" name="Picture 5" descr="C:\Users\jana.koudelkova\AppData\Local\Microsoft\Windows\Temporary Internet Files\Content.IE5\Y4HOODR6\MC900432587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9477" y="3566825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6" descr="C:\Users\jana.koudelkova\AppData\Local\Microsoft\Windows\Temporary Internet Files\Content.IE5\XWB52E8Z\MC900441357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730" y="1700808"/>
            <a:ext cx="1656184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9" descr="C:\Users\jana.koudelkova\AppData\Local\Microsoft\Windows\Temporary Internet Files\Content.IE5\XWB52E8Z\MC900441809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446" y="5395397"/>
            <a:ext cx="1462603" cy="14626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2771800" y="2204864"/>
            <a:ext cx="2600392" cy="415498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It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is</a:t>
            </a:r>
            <a:r>
              <a:rPr lang="cs-CZ" sz="2400" b="1" dirty="0" smtClean="0"/>
              <a:t>  sunny.</a:t>
            </a:r>
          </a:p>
          <a:p>
            <a:endParaRPr lang="cs-CZ" sz="2400" b="1" dirty="0"/>
          </a:p>
          <a:p>
            <a:endParaRPr lang="cs-CZ" sz="2400" b="1" dirty="0" smtClean="0"/>
          </a:p>
          <a:p>
            <a:endParaRPr lang="cs-CZ" sz="2400" b="1" dirty="0"/>
          </a:p>
          <a:p>
            <a:endParaRPr lang="cs-CZ" sz="2400" b="1" dirty="0"/>
          </a:p>
          <a:p>
            <a:r>
              <a:rPr lang="cs-CZ" sz="2400" b="1" dirty="0" err="1" smtClean="0"/>
              <a:t>It</a:t>
            </a:r>
            <a:r>
              <a:rPr lang="cs-CZ" sz="2400" b="1" dirty="0" smtClean="0"/>
              <a:t>  </a:t>
            </a:r>
            <a:r>
              <a:rPr lang="cs-CZ" sz="2400" b="1" dirty="0" err="1" smtClean="0"/>
              <a:t>is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partly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cloudy</a:t>
            </a:r>
            <a:r>
              <a:rPr lang="cs-CZ" sz="2400" b="1" dirty="0" smtClean="0"/>
              <a:t>.</a:t>
            </a:r>
            <a:endParaRPr lang="cs-CZ" sz="2400" b="1" dirty="0"/>
          </a:p>
          <a:p>
            <a:endParaRPr lang="cs-CZ" sz="2400" b="1" dirty="0" smtClean="0"/>
          </a:p>
          <a:p>
            <a:endParaRPr lang="cs-CZ" sz="2400" b="1" dirty="0"/>
          </a:p>
          <a:p>
            <a:endParaRPr lang="cs-CZ" sz="2400" b="1" dirty="0" smtClean="0"/>
          </a:p>
          <a:p>
            <a:endParaRPr lang="cs-CZ" sz="2400" b="1" dirty="0"/>
          </a:p>
          <a:p>
            <a:r>
              <a:rPr lang="cs-CZ" sz="2400" b="1" dirty="0" err="1" smtClean="0"/>
              <a:t>It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is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cloudy</a:t>
            </a:r>
            <a:r>
              <a:rPr lang="cs-CZ" sz="2400" b="1" dirty="0" smtClean="0"/>
              <a:t>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6585125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10" descr="C:\Users\jana.koudelkova\AppData\Local\Microsoft\Windows\Temporary Internet Files\Content.IE5\LH02SIV2\MC90043258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123235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11" descr="C:\Users\jana.koudelkova\AppData\Local\Microsoft\Windows\Temporary Internet Files\Content.IE5\Y4HOODR6\MC900432590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951807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3" descr="C:\Users\jana.koudelkova\AppData\Local\Microsoft\Windows\Temporary Internet Files\Content.IE5\LH02SIV2\MC90025010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37814" y="5157192"/>
            <a:ext cx="1080150" cy="14662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2317964" y="191901"/>
            <a:ext cx="4572000" cy="95410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800" b="1" dirty="0" err="1" smtClean="0">
                <a:solidFill>
                  <a:schemeClr val="accent1">
                    <a:lumMod val="50000"/>
                  </a:schemeClr>
                </a:solidFill>
              </a:rPr>
              <a:t>What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1">
                    <a:lumMod val="50000"/>
                  </a:schemeClr>
                </a:solidFill>
              </a:rPr>
              <a:t>is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1">
                    <a:lumMod val="50000"/>
                  </a:schemeClr>
                </a:solidFill>
              </a:rPr>
              <a:t>the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1">
                    <a:lumMod val="50000"/>
                  </a:schemeClr>
                </a:solidFill>
              </a:rPr>
              <a:t>weather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1">
                    <a:lumMod val="50000"/>
                  </a:schemeClr>
                </a:solidFill>
              </a:rPr>
              <a:t>like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?</a:t>
            </a:r>
            <a:b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</a:b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Napiš podle vzoru věty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843808" y="2276872"/>
            <a:ext cx="3861955" cy="415498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It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is</a:t>
            </a:r>
            <a:r>
              <a:rPr lang="cs-CZ" sz="2400" b="1" dirty="0" smtClean="0"/>
              <a:t> ……………………………………</a:t>
            </a:r>
          </a:p>
          <a:p>
            <a:endParaRPr lang="cs-CZ" sz="2400" b="1" dirty="0" smtClean="0"/>
          </a:p>
          <a:p>
            <a:endParaRPr lang="cs-CZ" sz="2400" b="1" dirty="0"/>
          </a:p>
          <a:p>
            <a:endParaRPr lang="cs-CZ" sz="2400" b="1" dirty="0" smtClean="0"/>
          </a:p>
          <a:p>
            <a:endParaRPr lang="cs-CZ" sz="2400" b="1" dirty="0"/>
          </a:p>
          <a:p>
            <a:r>
              <a:rPr lang="cs-CZ" sz="2400" b="1" dirty="0" err="1" smtClean="0"/>
              <a:t>It</a:t>
            </a:r>
            <a:r>
              <a:rPr lang="cs-CZ" sz="2400" b="1" dirty="0" smtClean="0"/>
              <a:t> ……………………………………….</a:t>
            </a:r>
          </a:p>
          <a:p>
            <a:endParaRPr lang="cs-CZ" sz="2400" b="1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sz="2400" b="1" dirty="0" smtClean="0"/>
              <a:t>…………………………………………..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42756586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10" descr="C:\Users\jana.koudelkova\AppData\Local\Microsoft\Windows\Temporary Internet Files\Content.IE5\LH02SIV2\MC90043258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123235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11" descr="C:\Users\jana.koudelkova\AppData\Local\Microsoft\Windows\Temporary Internet Files\Content.IE5\Y4HOODR6\MC900432590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951807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3" descr="C:\Users\jana.koudelkova\AppData\Local\Microsoft\Windows\Temporary Internet Files\Content.IE5\LH02SIV2\MC90025010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37814" y="5157192"/>
            <a:ext cx="1080150" cy="14662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2317964" y="191901"/>
            <a:ext cx="5854436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err="1" smtClean="0">
                <a:solidFill>
                  <a:schemeClr val="accent1">
                    <a:lumMod val="50000"/>
                  </a:schemeClr>
                </a:solidFill>
              </a:rPr>
              <a:t>What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1">
                    <a:lumMod val="50000"/>
                  </a:schemeClr>
                </a:solidFill>
              </a:rPr>
              <a:t>is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1">
                    <a:lumMod val="50000"/>
                  </a:schemeClr>
                </a:solidFill>
              </a:rPr>
              <a:t>the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1">
                    <a:lumMod val="50000"/>
                  </a:schemeClr>
                </a:solidFill>
              </a:rPr>
              <a:t>weather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1">
                    <a:lumMod val="50000"/>
                  </a:schemeClr>
                </a:solidFill>
              </a:rPr>
              <a:t>like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?</a:t>
            </a:r>
            <a:b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</a:b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Napiš podle vzoru věty - </a:t>
            </a:r>
            <a:r>
              <a:rPr lang="cs-CZ" sz="2800" b="1" i="1" dirty="0" smtClean="0">
                <a:solidFill>
                  <a:schemeClr val="accent1">
                    <a:lumMod val="50000"/>
                  </a:schemeClr>
                </a:solidFill>
              </a:rPr>
              <a:t>řešení</a:t>
            </a:r>
            <a:endParaRPr lang="cs-CZ" sz="2800" b="1" i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2843808" y="2276872"/>
            <a:ext cx="1860830" cy="415498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It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is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rainy</a:t>
            </a:r>
            <a:r>
              <a:rPr lang="cs-CZ" sz="2400" b="1" dirty="0" smtClean="0"/>
              <a:t>.</a:t>
            </a:r>
          </a:p>
          <a:p>
            <a:endParaRPr lang="cs-CZ" sz="2400" b="1" dirty="0" smtClean="0"/>
          </a:p>
          <a:p>
            <a:endParaRPr lang="cs-CZ" sz="2400" b="1" dirty="0"/>
          </a:p>
          <a:p>
            <a:endParaRPr lang="cs-CZ" sz="2400" b="1" dirty="0" smtClean="0"/>
          </a:p>
          <a:p>
            <a:endParaRPr lang="cs-CZ" sz="2400" b="1" dirty="0"/>
          </a:p>
          <a:p>
            <a:r>
              <a:rPr lang="cs-CZ" sz="2400" b="1" dirty="0" err="1" smtClean="0"/>
              <a:t>It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is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snowing</a:t>
            </a:r>
            <a:r>
              <a:rPr lang="cs-CZ" sz="2400" b="1" dirty="0" smtClean="0"/>
              <a:t>.</a:t>
            </a:r>
          </a:p>
          <a:p>
            <a:endParaRPr lang="cs-CZ" sz="2400" b="1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sz="2400" b="1" dirty="0" err="1" smtClean="0"/>
              <a:t>It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is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windy</a:t>
            </a:r>
            <a:r>
              <a:rPr lang="cs-CZ" sz="2400" b="1" dirty="0" smtClean="0"/>
              <a:t>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7116751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47664" y="2204863"/>
            <a:ext cx="20692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/>
              <a:t>Použité zdroje:</a:t>
            </a:r>
            <a:endParaRPr lang="cs-CZ" sz="2400" b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75656" y="2666529"/>
            <a:ext cx="602658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Zdroj všech obrázků je galerie Microsoft Office 2010,</a:t>
            </a:r>
          </a:p>
          <a:p>
            <a:r>
              <a:rPr lang="cs-CZ" dirty="0" smtClean="0"/>
              <a:t>vlastník licence ZŠ Jablonec nad Nisou – Mšeno, Mozartova24,</a:t>
            </a:r>
          </a:p>
          <a:p>
            <a:r>
              <a:rPr lang="cs-CZ" dirty="0" smtClean="0"/>
              <a:t>příspěvková organizace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88965742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131</TotalTime>
  <Words>121</Words>
  <Application>Microsoft Office PowerPoint</Application>
  <PresentationFormat>Předvádění na obrazovce (4:3)</PresentationFormat>
  <Paragraphs>87</Paragraphs>
  <Slides>9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Motiv systému Office</vt:lpstr>
      <vt:lpstr>Dokument</vt:lpstr>
      <vt:lpstr>Prezentace aplikace PowerPoint</vt:lpstr>
      <vt:lpstr>The weather</vt:lpstr>
      <vt:lpstr>Prezentace aplikace PowerPoint</vt:lpstr>
      <vt:lpstr>Prezentace aplikace PowerPoint</vt:lpstr>
      <vt:lpstr>What is the weather like? Napiš podle vzoru věty</vt:lpstr>
      <vt:lpstr>What is the weather like? Napiš podle vzoru věty - řešení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 Koudelková</dc:creator>
  <cp:lastModifiedBy>Jana Koudelková</cp:lastModifiedBy>
  <cp:revision>9</cp:revision>
  <dcterms:created xsi:type="dcterms:W3CDTF">2014-04-23T17:57:35Z</dcterms:created>
  <dcterms:modified xsi:type="dcterms:W3CDTF">2014-05-04T15:50:46Z</dcterms:modified>
</cp:coreProperties>
</file>