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8" r:id="rId3"/>
    <p:sldId id="260" r:id="rId4"/>
    <p:sldId id="261" r:id="rId5"/>
    <p:sldId id="262" r:id="rId6"/>
    <p:sldId id="263" r:id="rId7"/>
    <p:sldId id="267" r:id="rId8"/>
    <p:sldId id="265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2" autoAdjust="0"/>
    <p:restoredTop sz="94662" autoAdjust="0"/>
  </p:normalViewPr>
  <p:slideViewPr>
    <p:cSldViewPr>
      <p:cViewPr varScale="1">
        <p:scale>
          <a:sx n="81" d="100"/>
          <a:sy n="81" d="100"/>
        </p:scale>
        <p:origin x="-106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FAE48EC-2D6B-42FA-B525-F7EC622BE41C}" type="datetimeFigureOut">
              <a:rPr lang="cs-CZ" smtClean="0"/>
              <a:t>10. 6. 2014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0C5084C-CDBA-4190-A871-FF6D657EF2C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Objek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0940948"/>
              </p:ext>
            </p:extLst>
          </p:nvPr>
        </p:nvGraphicFramePr>
        <p:xfrm>
          <a:off x="1616075" y="212725"/>
          <a:ext cx="5851525" cy="6370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Dokument" r:id="rId3" imgW="5903260" imgH="6423105" progId="Word.Document.12">
                  <p:embed/>
                </p:oleObj>
              </mc:Choice>
              <mc:Fallback>
                <p:oleObj name="Dokument" r:id="rId3" imgW="5903260" imgH="642310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6075" y="212725"/>
                        <a:ext cx="5851525" cy="6370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984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0234" y="2757767"/>
            <a:ext cx="30091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92D050"/>
                </a:solidFill>
              </a:rPr>
              <a:t>OPOSSITE</a:t>
            </a:r>
            <a:endParaRPr lang="cs-CZ" sz="54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37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ana.koudelkova\AppData\Local\Microsoft\Windows\Temporary Internet Files\Content.IE5\LH02SIV2\MP9004392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193" y="1157032"/>
            <a:ext cx="878290" cy="131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jana.koudelkova\AppData\Local\Microsoft\Windows\Temporary Internet Files\Content.IE5\Y4HOODR6\MP90042258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738" y="1157032"/>
            <a:ext cx="1583118" cy="131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jana.koudelkova\AppData\Local\Microsoft\Windows\Temporary Internet Files\Content.IE5\Y4HOODR6\MP90043079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16" y="3417835"/>
            <a:ext cx="1681350" cy="1254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jana.koudelkova\AppData\Local\Microsoft\Windows\Temporary Internet Files\Content.IE5\UTTENJ66\MP90044852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155" y="2780928"/>
            <a:ext cx="1139518" cy="1709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ana.koudelkova\AppData\Local\Microsoft\Windows\Temporary Internet Files\Content.IE5\Y4HOODR6\MP90043169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32" y="5307769"/>
            <a:ext cx="1478934" cy="1027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ana.koudelkova\AppData\Local\Microsoft\Windows\Temporary Internet Files\Content.IE5\Y4HOODR6\MP90042225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249" y="4954834"/>
            <a:ext cx="1155921" cy="173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491880" y="1628800"/>
            <a:ext cx="968407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young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err="1" smtClean="0"/>
              <a:t>old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fat</a:t>
            </a:r>
          </a:p>
          <a:p>
            <a:endParaRPr lang="cs-CZ" sz="2400" b="1" dirty="0"/>
          </a:p>
          <a:p>
            <a:r>
              <a:rPr lang="cs-CZ" sz="2400" b="1" dirty="0" err="1" smtClean="0"/>
              <a:t>thin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err="1"/>
              <a:t>s</a:t>
            </a:r>
            <a:r>
              <a:rPr lang="cs-CZ" sz="2400" b="1" dirty="0" err="1" smtClean="0"/>
              <a:t>mall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big</a:t>
            </a:r>
          </a:p>
          <a:p>
            <a:endParaRPr lang="cs-CZ" sz="2400" b="1" dirty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91680" y="526071"/>
            <a:ext cx="48014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Přiřaď správný název k obrázku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44203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ana.koudelkova\AppData\Local\Microsoft\Windows\Temporary Internet Files\Content.IE5\LH02SIV2\MP9004392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193" y="1157032"/>
            <a:ext cx="878290" cy="131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jana.koudelkova\AppData\Local\Microsoft\Windows\Temporary Internet Files\Content.IE5\Y4HOODR6\MP90042258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738" y="1157032"/>
            <a:ext cx="1583118" cy="131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jana.koudelkova\AppData\Local\Microsoft\Windows\Temporary Internet Files\Content.IE5\Y4HOODR6\MP90043079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16" y="3417835"/>
            <a:ext cx="1681350" cy="1254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jana.koudelkova\AppData\Local\Microsoft\Windows\Temporary Internet Files\Content.IE5\UTTENJ66\MP90044852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155" y="2780928"/>
            <a:ext cx="1139518" cy="1709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ana.koudelkova\AppData\Local\Microsoft\Windows\Temporary Internet Files\Content.IE5\Y4HOODR6\MP90043169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32" y="5307769"/>
            <a:ext cx="1478934" cy="1027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jana.koudelkova\AppData\Local\Microsoft\Windows\Temporary Internet Files\Content.IE5\Y4HOODR6\MP90042225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249" y="4954834"/>
            <a:ext cx="1155921" cy="173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491880" y="1628800"/>
            <a:ext cx="968407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young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err="1" smtClean="0"/>
              <a:t>old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fat</a:t>
            </a:r>
          </a:p>
          <a:p>
            <a:endParaRPr lang="cs-CZ" sz="2400" b="1" dirty="0"/>
          </a:p>
          <a:p>
            <a:r>
              <a:rPr lang="cs-CZ" sz="2400" b="1" dirty="0" err="1" smtClean="0"/>
              <a:t>thin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err="1"/>
              <a:t>s</a:t>
            </a:r>
            <a:r>
              <a:rPr lang="cs-CZ" sz="2400" b="1" dirty="0" err="1" smtClean="0"/>
              <a:t>mall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big</a:t>
            </a:r>
          </a:p>
          <a:p>
            <a:endParaRPr lang="cs-CZ" sz="2400" b="1" dirty="0"/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27805" y="508372"/>
            <a:ext cx="598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Přiřaď správný název k obrázku - </a:t>
            </a:r>
            <a:r>
              <a:rPr lang="cs-CZ" sz="2800" b="1" i="1" dirty="0" smtClean="0"/>
              <a:t>řešení</a:t>
            </a:r>
            <a:endParaRPr lang="cs-CZ" sz="2800" b="1" i="1" dirty="0"/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2040483" y="1916832"/>
            <a:ext cx="1451397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4211960" y="1988840"/>
            <a:ext cx="2539195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2555776" y="3284984"/>
            <a:ext cx="93610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4355976" y="4029457"/>
            <a:ext cx="2088232" cy="1196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2255266" y="4954834"/>
            <a:ext cx="1236614" cy="6344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4211960" y="5589240"/>
            <a:ext cx="2088232" cy="232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6702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 descr="C:\Users\jana.koudelkova\AppData\Local\Microsoft\Windows\Temporary Internet Files\Content.IE5\Y4HOODR6\MP9004484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83277" y="4976803"/>
            <a:ext cx="1021037" cy="1525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jana.koudelkova\AppData\Local\Microsoft\Windows\Temporary Internet Files\Content.IE5\XWB52E8Z\MP9004276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988" y="1772816"/>
            <a:ext cx="1314404" cy="131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4" descr="C:\Users\jana.koudelkova\AppData\Local\Microsoft\Windows\Temporary Internet Files\Content.IE5\LH02SIV2\MP90042434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201" y="1938597"/>
            <a:ext cx="1814215" cy="1201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5" descr="C:\Users\jana.koudelkova\AppData\Local\Microsoft\Windows\Temporary Internet Files\Content.IE5\XWB52E8Z\MP90042303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6" y="3573016"/>
            <a:ext cx="1283139" cy="1283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6" descr="C:\Users\jana.koudelkova\AppData\Local\Microsoft\Windows\Temporary Internet Files\Content.IE5\LH02SIV2\MP90043062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394" y="3354441"/>
            <a:ext cx="1198145" cy="150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jana.koudelkova\AppData\Local\Microsoft\Windows\Temporary Internet Files\Content.IE5\XWB52E8Z\MP90040156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629" y="5372931"/>
            <a:ext cx="1715187" cy="1143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124139" y="1938597"/>
            <a:ext cx="97648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clean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err="1" smtClean="0"/>
              <a:t>dirty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hot</a:t>
            </a:r>
          </a:p>
          <a:p>
            <a:endParaRPr lang="cs-CZ" sz="2400" b="1" dirty="0"/>
          </a:p>
          <a:p>
            <a:r>
              <a:rPr lang="cs-CZ" sz="2400" b="1" dirty="0" err="1" smtClean="0"/>
              <a:t>cold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/>
              <a:t>s</a:t>
            </a:r>
            <a:r>
              <a:rPr lang="cs-CZ" sz="2400" b="1" dirty="0" smtClean="0"/>
              <a:t>ad</a:t>
            </a:r>
          </a:p>
          <a:p>
            <a:endParaRPr lang="cs-CZ" sz="2400" b="1" dirty="0"/>
          </a:p>
          <a:p>
            <a:r>
              <a:rPr lang="cs-CZ" sz="2400" b="1" dirty="0" smtClean="0"/>
              <a:t>happy</a:t>
            </a:r>
            <a:endParaRPr lang="cs-CZ" sz="2400" b="1" dirty="0"/>
          </a:p>
        </p:txBody>
      </p:sp>
      <p:sp>
        <p:nvSpPr>
          <p:cNvPr id="10" name="Obdélník 9"/>
          <p:cNvSpPr/>
          <p:nvPr/>
        </p:nvSpPr>
        <p:spPr>
          <a:xfrm>
            <a:off x="1830190" y="692696"/>
            <a:ext cx="58248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Přiřaď správný název k obrázku </a:t>
            </a:r>
          </a:p>
        </p:txBody>
      </p:sp>
    </p:spTree>
    <p:extLst>
      <p:ext uri="{BB962C8B-B14F-4D97-AF65-F5344CB8AC3E}">
        <p14:creationId xmlns:p14="http://schemas.microsoft.com/office/powerpoint/2010/main" val="3097372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jana.koudelkova\AppData\Local\Microsoft\Windows\Temporary Internet Files\Content.IE5\Y4HOODR6\MP9004484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83277" y="4976803"/>
            <a:ext cx="1021037" cy="1525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jana.koudelkova\AppData\Local\Microsoft\Windows\Temporary Internet Files\Content.IE5\XWB52E8Z\MP9004276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988" y="1772816"/>
            <a:ext cx="1314404" cy="131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4" descr="C:\Users\jana.koudelkova\AppData\Local\Microsoft\Windows\Temporary Internet Files\Content.IE5\LH02SIV2\MP90042434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201" y="1938597"/>
            <a:ext cx="1814215" cy="1201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5" descr="C:\Users\jana.koudelkova\AppData\Local\Microsoft\Windows\Temporary Internet Files\Content.IE5\XWB52E8Z\MP90042303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6" y="3573016"/>
            <a:ext cx="1283139" cy="1283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6" descr="C:\Users\jana.koudelkova\AppData\Local\Microsoft\Windows\Temporary Internet Files\Content.IE5\LH02SIV2\MP90043062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394" y="3354441"/>
            <a:ext cx="1198145" cy="1501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jana.koudelkova\AppData\Local\Microsoft\Windows\Temporary Internet Files\Content.IE5\XWB52E8Z\MP90040156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629" y="5372931"/>
            <a:ext cx="1715187" cy="1143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124139" y="1938597"/>
            <a:ext cx="97648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clean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err="1" smtClean="0"/>
              <a:t>dirty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hot</a:t>
            </a:r>
          </a:p>
          <a:p>
            <a:endParaRPr lang="cs-CZ" sz="2400" b="1" dirty="0"/>
          </a:p>
          <a:p>
            <a:r>
              <a:rPr lang="cs-CZ" sz="2400" b="1" dirty="0" err="1" smtClean="0"/>
              <a:t>cold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/>
              <a:t>s</a:t>
            </a:r>
            <a:r>
              <a:rPr lang="cs-CZ" sz="2400" b="1" dirty="0" smtClean="0"/>
              <a:t>ad</a:t>
            </a:r>
          </a:p>
          <a:p>
            <a:endParaRPr lang="cs-CZ" sz="2400" b="1" dirty="0"/>
          </a:p>
          <a:p>
            <a:r>
              <a:rPr lang="cs-CZ" sz="2400" b="1" dirty="0" smtClean="0"/>
              <a:t>happy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82283" y="767408"/>
            <a:ext cx="598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Přiřaď správný název k obrázku - </a:t>
            </a:r>
            <a:r>
              <a:rPr lang="cs-CZ" sz="2800" b="1" i="1" dirty="0" smtClean="0"/>
              <a:t>řešení</a:t>
            </a:r>
            <a:endParaRPr lang="cs-CZ" sz="2800" b="1" i="1" dirty="0"/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2627784" y="2276872"/>
            <a:ext cx="1496355" cy="2626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5100625" y="2539555"/>
            <a:ext cx="1271575" cy="3853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2627784" y="3645024"/>
            <a:ext cx="1496355" cy="5695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4932040" y="4214585"/>
            <a:ext cx="2151237" cy="1505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3059832" y="5157192"/>
            <a:ext cx="1064307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5220072" y="5877272"/>
            <a:ext cx="166832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2774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ana.koudelkova\AppData\Local\Microsoft\Windows\Temporary Internet Files\Content.IE5\LH02SIV2\MP9004392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12" y="908720"/>
            <a:ext cx="764920" cy="114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jana.koudelkova\AppData\Local\Microsoft\Windows\Temporary Internet Files\Content.IE5\Y4HOODR6\MP9004307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43" y="2324348"/>
            <a:ext cx="948097" cy="707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jana.koudelkova\AppData\Local\Microsoft\Windows\Temporary Internet Files\Content.IE5\Y4HOODR6\MP90043169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51" y="3176179"/>
            <a:ext cx="1066031" cy="7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jana.koudelkova\AppData\Local\Microsoft\Windows\Temporary Internet Files\Content.IE5\Y4HOODR6\MP90042258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51" y="3958391"/>
            <a:ext cx="1061622" cy="879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jana.koudelkova\AppData\Local\Microsoft\Windows\Temporary Internet Files\Content.IE5\UTTENJ66\MP90044852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098" y="993804"/>
            <a:ext cx="648073" cy="97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jana.koudelkova\AppData\Local\Microsoft\Windows\Temporary Internet Files\Content.IE5\Y4HOODR6\MP90042225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70" y="2119062"/>
            <a:ext cx="692155" cy="103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2" descr="C:\Users\jana.koudelkova\AppData\Local\Microsoft\Windows\Temporary Internet Files\Content.IE5\XWB52E8Z\MP90042764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067" y="5013176"/>
            <a:ext cx="802630" cy="80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jana.koudelkova\AppData\Local\Microsoft\Windows\Temporary Internet Files\Content.IE5\XWB52E8Z\MP90040156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879" y="6021288"/>
            <a:ext cx="857594" cy="571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5" descr="C:\Users\jana.koudelkova\AppData\Local\Microsoft\Windows\Temporary Internet Files\Content.IE5\Y4HOODR6\MP900448444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3143" y="5013176"/>
            <a:ext cx="614347" cy="91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4" descr="C:\Users\jana.koudelkova\AppData\Local\Microsoft\Windows\Temporary Internet Files\Content.IE5\LH02SIV2\MP900424347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587" y="3244799"/>
            <a:ext cx="1091594" cy="723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6" descr="C:\Users\jana.koudelkova\AppData\Local\Microsoft\Windows\Temporary Internet Files\Content.IE5\LH02SIV2\MP900430629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05" y="3967980"/>
            <a:ext cx="720911" cy="90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5" descr="C:\Users\jana.koudelkova\AppData\Local\Microsoft\Windows\Temporary Internet Files\Content.IE5\XWB52E8Z\MP900423030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590" y="6116569"/>
            <a:ext cx="601526" cy="60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1567240" y="215062"/>
            <a:ext cx="5240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Napiš anglické názvy k obrázkům </a:t>
            </a:r>
            <a:endParaRPr lang="cs-CZ" sz="2800" b="1" i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088882" y="174973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051720" y="2637925"/>
            <a:ext cx="2376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.……………………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153656" y="360638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051720" y="458112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06457" y="5532397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051720" y="6307041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37181" y="159658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814947" y="2743084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932314" y="3528255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932314" y="450272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946593" y="554005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035614" y="6348763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2561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ana.koudelkova\AppData\Local\Microsoft\Windows\Temporary Internet Files\Content.IE5\LH02SIV2\MP9004392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12" y="908720"/>
            <a:ext cx="764920" cy="114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jana.koudelkova\AppData\Local\Microsoft\Windows\Temporary Internet Files\Content.IE5\Y4HOODR6\MP9004307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43" y="2324348"/>
            <a:ext cx="948097" cy="707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jana.koudelkova\AppData\Local\Microsoft\Windows\Temporary Internet Files\Content.IE5\Y4HOODR6\MP90043169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51" y="3176179"/>
            <a:ext cx="1066031" cy="7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jana.koudelkova\AppData\Local\Microsoft\Windows\Temporary Internet Files\Content.IE5\Y4HOODR6\MP90042258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51" y="3958391"/>
            <a:ext cx="1061622" cy="879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jana.koudelkova\AppData\Local\Microsoft\Windows\Temporary Internet Files\Content.IE5\UTTENJ66\MP90044852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098" y="993804"/>
            <a:ext cx="648073" cy="97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jana.koudelkova\AppData\Local\Microsoft\Windows\Temporary Internet Files\Content.IE5\Y4HOODR6\MP90042225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70" y="2119062"/>
            <a:ext cx="692155" cy="103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2" descr="C:\Users\jana.koudelkova\AppData\Local\Microsoft\Windows\Temporary Internet Files\Content.IE5\XWB52E8Z\MP90042764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067" y="5013176"/>
            <a:ext cx="802630" cy="80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jana.koudelkova\AppData\Local\Microsoft\Windows\Temporary Internet Files\Content.IE5\XWB52E8Z\MP90040156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879" y="6021288"/>
            <a:ext cx="857594" cy="571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5" descr="C:\Users\jana.koudelkova\AppData\Local\Microsoft\Windows\Temporary Internet Files\Content.IE5\Y4HOODR6\MP900448444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3143" y="5013176"/>
            <a:ext cx="614347" cy="917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4" descr="C:\Users\jana.koudelkova\AppData\Local\Microsoft\Windows\Temporary Internet Files\Content.IE5\LH02SIV2\MP900424347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587" y="3244799"/>
            <a:ext cx="1091594" cy="723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6" descr="C:\Users\jana.koudelkova\AppData\Local\Microsoft\Windows\Temporary Internet Files\Content.IE5\LH02SIV2\MP900430629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05" y="3967980"/>
            <a:ext cx="720911" cy="90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5" descr="C:\Users\jana.koudelkova\AppData\Local\Microsoft\Windows\Temporary Internet Files\Content.IE5\XWB52E8Z\MP900423030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590" y="6116569"/>
            <a:ext cx="601526" cy="60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1567240" y="215062"/>
            <a:ext cx="6254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Napiš anglické názvy k obrázkům - </a:t>
            </a:r>
            <a:r>
              <a:rPr lang="cs-CZ" sz="2800" b="1" i="1" dirty="0" smtClean="0"/>
              <a:t>řešení</a:t>
            </a:r>
            <a:endParaRPr lang="cs-CZ" sz="2800" b="1" i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088882" y="1749730"/>
            <a:ext cx="9684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young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051720" y="2637925"/>
            <a:ext cx="23768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fat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153656" y="3496726"/>
            <a:ext cx="8611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small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241910" y="4419762"/>
            <a:ext cx="590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old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142518" y="5414491"/>
            <a:ext cx="8611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clean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051720" y="6307041"/>
            <a:ext cx="6254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sad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737181" y="1596583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thin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814947" y="2743084"/>
            <a:ext cx="570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big</a:t>
            </a:r>
            <a:endParaRPr lang="cs-CZ" sz="2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932314" y="3528255"/>
            <a:ext cx="7873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dirty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932314" y="4502720"/>
            <a:ext cx="7169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cold</a:t>
            </a:r>
            <a:endParaRPr lang="cs-CZ" sz="24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150052" y="6186499"/>
            <a:ext cx="622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hot</a:t>
            </a:r>
            <a:endParaRPr lang="cs-CZ" sz="24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046130" y="5480633"/>
            <a:ext cx="976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happy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93719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2204863"/>
            <a:ext cx="2069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Použité zdroje: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75656" y="2666529"/>
            <a:ext cx="6026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všech obrázků je galerie Microsoft Office 2010,</a:t>
            </a:r>
          </a:p>
          <a:p>
            <a:r>
              <a:rPr lang="cs-CZ" dirty="0" smtClean="0"/>
              <a:t>vlastník licence ZŠ Jablonec nad Nisou – Mšeno, Mozartova24,</a:t>
            </a:r>
          </a:p>
          <a:p>
            <a:r>
              <a:rPr lang="cs-CZ" dirty="0" smtClean="0"/>
              <a:t>příspěvková organizace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16477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178</TotalTime>
  <Words>110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Exekutivní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Koudelková</dc:creator>
  <cp:lastModifiedBy>Jana Koudelková</cp:lastModifiedBy>
  <cp:revision>15</cp:revision>
  <dcterms:created xsi:type="dcterms:W3CDTF">2014-04-29T17:25:19Z</dcterms:created>
  <dcterms:modified xsi:type="dcterms:W3CDTF">2014-06-10T15:21:16Z</dcterms:modified>
</cp:coreProperties>
</file>