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615" autoAdjust="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FFCE-85E7-46F5-9E82-1BAF7A3A182B}" type="datetimeFigureOut">
              <a:rPr lang="cs-CZ" smtClean="0"/>
              <a:t>12. 5. 2014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01BC465-436E-4207-97E9-83C491F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FFCE-85E7-46F5-9E82-1BAF7A3A182B}" type="datetimeFigureOut">
              <a:rPr lang="cs-CZ" smtClean="0"/>
              <a:t>12. 5. 2014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01BC465-436E-4207-97E9-83C491F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FFCE-85E7-46F5-9E82-1BAF7A3A182B}" type="datetimeFigureOut">
              <a:rPr lang="cs-CZ" smtClean="0"/>
              <a:t>12. 5. 2014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C465-436E-4207-97E9-83C491FF203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FFCE-85E7-46F5-9E82-1BAF7A3A182B}" type="datetimeFigureOut">
              <a:rPr lang="cs-CZ" smtClean="0"/>
              <a:t>12. 5. 2014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C465-436E-4207-97E9-83C491F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FFCE-85E7-46F5-9E82-1BAF7A3A182B}" type="datetimeFigureOut">
              <a:rPr lang="cs-CZ" smtClean="0"/>
              <a:t>12. 5. 2014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01BC465-436E-4207-97E9-83C491FF203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FFCE-85E7-46F5-9E82-1BAF7A3A182B}" type="datetimeFigureOut">
              <a:rPr lang="cs-CZ" smtClean="0"/>
              <a:t>12. 5. 2014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C465-436E-4207-97E9-83C491F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FFCE-85E7-46F5-9E82-1BAF7A3A182B}" type="datetimeFigureOut">
              <a:rPr lang="cs-CZ" smtClean="0"/>
              <a:t>12. 5. 2014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C465-436E-4207-97E9-83C491F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FFCE-85E7-46F5-9E82-1BAF7A3A182B}" type="datetimeFigureOut">
              <a:rPr lang="cs-CZ" smtClean="0"/>
              <a:t>12. 5. 2014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C465-436E-4207-97E9-83C491F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FFCE-85E7-46F5-9E82-1BAF7A3A182B}" type="datetimeFigureOut">
              <a:rPr lang="cs-CZ" smtClean="0"/>
              <a:t>12. 5. 2014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C465-436E-4207-97E9-83C491FF203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FFCE-85E7-46F5-9E82-1BAF7A3A182B}" type="datetimeFigureOut">
              <a:rPr lang="cs-CZ" smtClean="0"/>
              <a:t>12. 5. 2014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C465-436E-4207-97E9-83C491F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3FFCE-85E7-46F5-9E82-1BAF7A3A182B}" type="datetimeFigureOut">
              <a:rPr lang="cs-CZ" smtClean="0"/>
              <a:t>12. 5. 2014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BC465-436E-4207-97E9-83C491FF20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0E3FFCE-85E7-46F5-9E82-1BAF7A3A182B}" type="datetimeFigureOut">
              <a:rPr lang="cs-CZ" smtClean="0"/>
              <a:t>12. 5. 2014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1BC465-436E-4207-97E9-83C491FF203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7500015"/>
              </p:ext>
            </p:extLst>
          </p:nvPr>
        </p:nvGraphicFramePr>
        <p:xfrm>
          <a:off x="1619250" y="217488"/>
          <a:ext cx="5903913" cy="6423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3260" imgH="6422385" progId="Word.Document.12">
                  <p:embed/>
                </p:oleObj>
              </mc:Choice>
              <mc:Fallback>
                <p:oleObj name="Dokument" r:id="rId3" imgW="5903260" imgH="642238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9250" y="217488"/>
                        <a:ext cx="5903913" cy="64230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91587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800" dirty="0" smtClean="0">
                <a:solidFill>
                  <a:srgbClr val="00B050"/>
                </a:solidFill>
              </a:rPr>
              <a:t>Body</a:t>
            </a:r>
            <a:endParaRPr lang="cs-CZ" sz="88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35896" y="3970567"/>
            <a:ext cx="176041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a </a:t>
            </a:r>
            <a:r>
              <a:rPr lang="cs-CZ" sz="4400" b="1" dirty="0" err="1" smtClean="0">
                <a:solidFill>
                  <a:srgbClr val="FF0000"/>
                </a:solidFill>
              </a:rPr>
              <a:t>head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0207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.koudelkova\AppData\Local\Microsoft\Windows\Temporary Internet Files\Content.IE5\UTTENJ66\MP900409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89" y="5490083"/>
            <a:ext cx="1124744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.koudelkova\AppData\Local\Microsoft\Windows\Temporary Internet Files\Content.IE5\XWB52E8Z\MP9004424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72376"/>
            <a:ext cx="1960692" cy="1307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.koudelkova\AppData\Local\Microsoft\Windows\Temporary Internet Files\Content.IE5\Y4HOODR6\MP9004036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11" y="1556792"/>
            <a:ext cx="1333099" cy="12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.koudelkova\AppData\Local\Microsoft\Windows\Temporary Internet Files\Content.IE5\LH02SIV2\MP9004225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38" y="3182959"/>
            <a:ext cx="927198" cy="92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.koudelkova\AppData\Local\Microsoft\Windows\Temporary Internet Files\Content.IE5\UTTENJ66\MP90042437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223" y="4501372"/>
            <a:ext cx="683876" cy="683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9153" y="353035"/>
            <a:ext cx="49008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Přiřaď správný název k obrázku: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32660" y="1269718"/>
            <a:ext cx="989373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an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eye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head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mouth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err="1">
                <a:solidFill>
                  <a:srgbClr val="C00000"/>
                </a:solidFill>
              </a:rPr>
              <a:t>a</a:t>
            </a:r>
            <a:r>
              <a:rPr lang="cs-CZ" b="1" dirty="0" err="1" smtClean="0">
                <a:solidFill>
                  <a:srgbClr val="C00000"/>
                </a:solidFill>
              </a:rPr>
              <a:t>n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ear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hair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 nose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teeth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37" name="Picture 13" descr="C:\Users\jana.koudelkova\AppData\Local\Microsoft\Windows\Temporary Internet Files\Content.IE5\LH02SIV2\MP90042303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1745" y="3545340"/>
            <a:ext cx="1129634" cy="1129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jana.koudelkova\AppData\Local\Microsoft\Windows\Temporary Internet Files\Content.IE5\UTTENJ66\MP90040670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1745" y="5373216"/>
            <a:ext cx="1689179" cy="1125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255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ana.koudelkova\AppData\Local\Microsoft\Windows\Temporary Internet Files\Content.IE5\UTTENJ66\MP900409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89" y="5490083"/>
            <a:ext cx="1124744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7" descr="C:\Users\jana.koudelkova\AppData\Local\Microsoft\Windows\Temporary Internet Files\Content.IE5\XWB52E8Z\MP9004424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72376"/>
            <a:ext cx="1960692" cy="1307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Users\jana.koudelkova\AppData\Local\Microsoft\Windows\Temporary Internet Files\Content.IE5\Y4HOODR6\MP9004036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11" y="1556792"/>
            <a:ext cx="1333099" cy="12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C:\Users\jana.koudelkova\AppData\Local\Microsoft\Windows\Temporary Internet Files\Content.IE5\LH02SIV2\MP9004225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38" y="3182959"/>
            <a:ext cx="927198" cy="92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jana.koudelkova\AppData\Local\Microsoft\Windows\Temporary Internet Files\Content.IE5\UTTENJ66\MP90042437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223" y="4501372"/>
            <a:ext cx="683876" cy="683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09153" y="353035"/>
            <a:ext cx="58922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Přiřaď správný název k obrázku: </a:t>
            </a:r>
            <a:r>
              <a:rPr lang="cs-CZ" sz="2400" b="1" i="1" dirty="0" smtClean="0">
                <a:solidFill>
                  <a:srgbClr val="C00000"/>
                </a:solidFill>
              </a:rPr>
              <a:t>řešení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  <p:pic>
        <p:nvPicPr>
          <p:cNvPr id="8" name="Picture 13" descr="C:\Users\jana.koudelkova\AppData\Local\Microsoft\Windows\Temporary Internet Files\Content.IE5\LH02SIV2\MP90042303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1745" y="3545340"/>
            <a:ext cx="1129634" cy="1129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:\Users\jana.koudelkova\AppData\Local\Microsoft\Windows\Temporary Internet Files\Content.IE5\UTTENJ66\MP90040670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1745" y="5373216"/>
            <a:ext cx="1689179" cy="1125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635896" y="1124744"/>
            <a:ext cx="1368152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an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eye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a </a:t>
            </a:r>
            <a:r>
              <a:rPr lang="cs-CZ" b="1" dirty="0" err="1" smtClean="0">
                <a:solidFill>
                  <a:srgbClr val="C00000"/>
                </a:solidFill>
              </a:rPr>
              <a:t>head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a </a:t>
            </a:r>
            <a:r>
              <a:rPr lang="cs-CZ" b="1" dirty="0" err="1" smtClean="0">
                <a:solidFill>
                  <a:srgbClr val="C00000"/>
                </a:solidFill>
              </a:rPr>
              <a:t>mouth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an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ear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hair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a nose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teeth</a:t>
            </a:r>
            <a:endParaRPr lang="cs-CZ" b="1" dirty="0" smtClean="0">
              <a:solidFill>
                <a:srgbClr val="C00000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644008" y="1412776"/>
            <a:ext cx="2088232" cy="43924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572000" y="2180692"/>
            <a:ext cx="2160240" cy="20403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1800533" y="2924944"/>
            <a:ext cx="1835363" cy="7216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0" idx="1"/>
          </p:cNvCxnSpPr>
          <p:nvPr/>
        </p:nvCxnSpPr>
        <p:spPr>
          <a:xfrm flipH="1">
            <a:off x="1909153" y="3802400"/>
            <a:ext cx="1726743" cy="20028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4319972" y="2708920"/>
            <a:ext cx="2052228" cy="19660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1979712" y="2425940"/>
            <a:ext cx="1656184" cy="29472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1800533" y="5013176"/>
            <a:ext cx="1835363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6317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.koudelkova\AppData\Local\Microsoft\Windows\Temporary Internet Files\Content.IE5\XWB52E8Z\MP9001778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576470" y="1181105"/>
            <a:ext cx="931168" cy="13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.koudelkova\AppData\Local\Microsoft\Windows\Temporary Internet Files\Content.IE5\LH02SIV2\MP9004252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7923" y="5700836"/>
            <a:ext cx="603498" cy="904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.koudelkova\AppData\Local\Microsoft\Windows\Temporary Internet Files\Content.IE5\XWB52E8Z\MP9004311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749" y="4007522"/>
            <a:ext cx="1343846" cy="1343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.koudelkova\AppData\Local\Microsoft\Windows\Temporary Internet Files\Content.IE5\Y4HOODR6\MP9004278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044" y="2636912"/>
            <a:ext cx="1355444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ana.koudelkova\AppData\Local\Microsoft\Windows\Temporary Internet Files\Content.IE5\Y4HOODR6\MP90042529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525" y="1556792"/>
            <a:ext cx="1258281" cy="83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ana.koudelkova\AppData\Local\Microsoft\Windows\Temporary Internet Files\Content.IE5\UTTENJ66\MP9004243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306" y="2736304"/>
            <a:ext cx="908720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ana.koudelkova\AppData\Local\Microsoft\Windows\Temporary Internet Files\Content.IE5\LH02SIV2\MP90042523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88" y="4093655"/>
            <a:ext cx="869764" cy="132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jana.koudelkova\AppData\Local\Microsoft\Windows\Temporary Internet Files\Content.IE5\LH02SIV2\MP90042651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47" y="5693087"/>
            <a:ext cx="1202446" cy="80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01587" y="101823"/>
            <a:ext cx="42183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Přiřaď správný název k obrázku: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32348" y="640895"/>
            <a:ext cx="1173719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feet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neck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shoulder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hands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knee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toes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arms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legs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489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ana.koudelkova\AppData\Local\Microsoft\Windows\Temporary Internet Files\Content.IE5\XWB52E8Z\MP9001778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576470" y="1181105"/>
            <a:ext cx="931168" cy="13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jana.koudelkova\AppData\Local\Microsoft\Windows\Temporary Internet Files\Content.IE5\LH02SIV2\MP9004252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7923" y="5700836"/>
            <a:ext cx="603498" cy="904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jana.koudelkova\AppData\Local\Microsoft\Windows\Temporary Internet Files\Content.IE5\XWB52E8Z\MP9004311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749" y="4007522"/>
            <a:ext cx="1343846" cy="1343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jana.koudelkova\AppData\Local\Microsoft\Windows\Temporary Internet Files\Content.IE5\Y4HOODR6\MP9004278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044" y="2636912"/>
            <a:ext cx="1355444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jana.koudelkova\AppData\Local\Microsoft\Windows\Temporary Internet Files\Content.IE5\Y4HOODR6\MP90042529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525" y="1556792"/>
            <a:ext cx="1258281" cy="83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jana.koudelkova\AppData\Local\Microsoft\Windows\Temporary Internet Files\Content.IE5\UTTENJ66\MP9004243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306" y="2736304"/>
            <a:ext cx="908720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Users\jana.koudelkova\AppData\Local\Microsoft\Windows\Temporary Internet Files\Content.IE5\LH02SIV2\MP90042523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88" y="4093655"/>
            <a:ext cx="869764" cy="132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C:\Users\jana.koudelkova\AppData\Local\Microsoft\Windows\Temporary Internet Files\Content.IE5\LH02SIV2\MP90042651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47" y="5693087"/>
            <a:ext cx="1202446" cy="80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401587" y="101823"/>
            <a:ext cx="50677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Přiřaď správný název k obrázku: </a:t>
            </a:r>
            <a:r>
              <a:rPr lang="cs-CZ" sz="2000" b="1" i="1" dirty="0" smtClean="0">
                <a:solidFill>
                  <a:srgbClr val="00B050"/>
                </a:solidFill>
              </a:rPr>
              <a:t>řešení</a:t>
            </a:r>
            <a:endParaRPr lang="cs-CZ" sz="2000" b="1" i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32348" y="640895"/>
            <a:ext cx="1173719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feet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neck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shoulder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hands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knee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toes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arms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legs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4572000" y="836712"/>
            <a:ext cx="3265923" cy="53165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656806" y="1628800"/>
            <a:ext cx="2275542" cy="15618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1713293" y="1975563"/>
            <a:ext cx="2219055" cy="5893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4716016" y="1975563"/>
            <a:ext cx="2448272" cy="13814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1656806" y="4093655"/>
            <a:ext cx="2275542" cy="6646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9" idx="3"/>
          </p:cNvCxnSpPr>
          <p:nvPr/>
        </p:nvCxnSpPr>
        <p:spPr>
          <a:xfrm flipH="1">
            <a:off x="1713293" y="4941168"/>
            <a:ext cx="2219055" cy="11521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4572000" y="3356992"/>
            <a:ext cx="2771678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4572000" y="4941168"/>
            <a:ext cx="2771678" cy="16644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1697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26371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40</TotalTime>
  <Words>100</Words>
  <Application>Microsoft Office PowerPoint</Application>
  <PresentationFormat>Předvádění na obrazovce (4:3)</PresentationFormat>
  <Paragraphs>94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Microsoft Word Document</vt:lpstr>
      <vt:lpstr>Prezentace aplikace PowerPoint</vt:lpstr>
      <vt:lpstr>Body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Body</dc:title>
  <dc:creator>Jana Koudelková</dc:creator>
  <cp:lastModifiedBy>Jana Koudelková</cp:lastModifiedBy>
  <cp:revision>6</cp:revision>
  <dcterms:created xsi:type="dcterms:W3CDTF">2014-05-12T14:09:08Z</dcterms:created>
  <dcterms:modified xsi:type="dcterms:W3CDTF">2014-05-12T17:59:09Z</dcterms:modified>
</cp:coreProperties>
</file>