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9938C60-F753-4FBB-9BE3-076338D57CAC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3C4D29E-3DE1-4998-96CF-EED0E382150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0.jpeg"/><Relationship Id="rId7" Type="http://schemas.openxmlformats.org/officeDocument/2006/relationships/image" Target="../media/image1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7.jpeg"/><Relationship Id="rId5" Type="http://schemas.openxmlformats.org/officeDocument/2006/relationships/image" Target="../media/image12.jpeg"/><Relationship Id="rId10" Type="http://schemas.openxmlformats.org/officeDocument/2006/relationships/image" Target="../media/image16.jpeg"/><Relationship Id="rId4" Type="http://schemas.openxmlformats.org/officeDocument/2006/relationships/image" Target="../media/image11.jpe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0.jpeg"/><Relationship Id="rId7" Type="http://schemas.openxmlformats.org/officeDocument/2006/relationships/image" Target="../media/image1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7.jpeg"/><Relationship Id="rId5" Type="http://schemas.openxmlformats.org/officeDocument/2006/relationships/image" Target="../media/image12.jpeg"/><Relationship Id="rId10" Type="http://schemas.openxmlformats.org/officeDocument/2006/relationships/image" Target="../media/image16.jpeg"/><Relationship Id="rId4" Type="http://schemas.openxmlformats.org/officeDocument/2006/relationships/image" Target="../media/image11.jpeg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0951416"/>
              </p:ext>
            </p:extLst>
          </p:nvPr>
        </p:nvGraphicFramePr>
        <p:xfrm>
          <a:off x="1691680" y="279822"/>
          <a:ext cx="5903913" cy="6597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4" imgW="5903260" imgH="6597705" progId="Word.Document.12">
                  <p:embed/>
                </p:oleObj>
              </mc:Choice>
              <mc:Fallback>
                <p:oleObj name="Dokument" r:id="rId4" imgW="5903260" imgH="65977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91680" y="279822"/>
                        <a:ext cx="5903913" cy="6597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77576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My </a:t>
            </a:r>
            <a:r>
              <a:rPr lang="cs-CZ" b="1" dirty="0" err="1" smtClean="0">
                <a:solidFill>
                  <a:srgbClr val="FF0000"/>
                </a:solidFill>
              </a:rPr>
              <a:t>friend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About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177186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ana.koudelkova\AppData\Local\Microsoft\Windows\Temporary Internet Files\Content.IE5\LH02SIV2\MP9004485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252" y="1149755"/>
            <a:ext cx="1213079" cy="1822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" descr="C:\Users\jana.koudelkova\AppData\Local\Microsoft\Windows\Temporary Internet Files\Content.IE5\LH02SIV2\MP9004425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757" y="3145693"/>
            <a:ext cx="1349896" cy="202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jana.koudelkova\AppData\Local\Microsoft\Windows\Temporary Internet Files\Content.IE5\XWB52E8Z\MP9004483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504" y="1233561"/>
            <a:ext cx="1103485" cy="1655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Users\jana.koudelkova\AppData\Local\Microsoft\Windows\Temporary Internet Files\Content.IE5\XWB52E8Z\MP90043080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250" y="3323264"/>
            <a:ext cx="1279995" cy="166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jana.koudelkova\AppData\Local\Microsoft\Windows\Temporary Internet Files\Content.IE5\LH02SIV2\MP90031684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21" y="5445224"/>
            <a:ext cx="1540768" cy="1022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6" descr="C:\Users\jana.koudelkova\AppData\Local\Microsoft\Windows\Temporary Internet Files\Content.IE5\UTTENJ66\MP90042758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140" y="5377669"/>
            <a:ext cx="1738444" cy="115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78617" y="404664"/>
            <a:ext cx="5580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Přečti a spoj se správným obrázkem: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1628800"/>
            <a:ext cx="237898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gym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He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riding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He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skateboards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He </a:t>
            </a:r>
            <a:r>
              <a:rPr lang="cs-CZ" dirty="0" err="1" smtClean="0"/>
              <a:t>likes</a:t>
            </a:r>
            <a:r>
              <a:rPr lang="cs-CZ" dirty="0" smtClean="0"/>
              <a:t> baseball.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7293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ana.koudelkova\AppData\Local\Microsoft\Windows\Temporary Internet Files\Content.IE5\LH02SIV2\MP9004485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252" y="1149755"/>
            <a:ext cx="1213079" cy="1822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" descr="C:\Users\jana.koudelkova\AppData\Local\Microsoft\Windows\Temporary Internet Files\Content.IE5\LH02SIV2\MP9004425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757" y="3145693"/>
            <a:ext cx="1349896" cy="202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jana.koudelkova\AppData\Local\Microsoft\Windows\Temporary Internet Files\Content.IE5\XWB52E8Z\MP9004483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504" y="1233561"/>
            <a:ext cx="1103485" cy="1655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Users\jana.koudelkova\AppData\Local\Microsoft\Windows\Temporary Internet Files\Content.IE5\XWB52E8Z\MP90043080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250" y="3323264"/>
            <a:ext cx="1279995" cy="166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jana.koudelkova\AppData\Local\Microsoft\Windows\Temporary Internet Files\Content.IE5\LH02SIV2\MP90031684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21" y="5445224"/>
            <a:ext cx="1540768" cy="1022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6" descr="C:\Users\jana.koudelkova\AppData\Local\Microsoft\Windows\Temporary Internet Files\Content.IE5\UTTENJ66\MP90042758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140" y="5377669"/>
            <a:ext cx="1738444" cy="115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187624" y="478250"/>
            <a:ext cx="67040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Přečti a spoj se správným obrázkem: </a:t>
            </a:r>
            <a:r>
              <a:rPr lang="cs-CZ" sz="2000" b="1" i="1" dirty="0" smtClean="0">
                <a:solidFill>
                  <a:schemeClr val="accent4">
                    <a:lumMod val="50000"/>
                  </a:schemeClr>
                </a:solidFill>
              </a:rPr>
              <a:t>- řešení</a:t>
            </a:r>
            <a:endParaRPr lang="cs-CZ" sz="20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1628800"/>
            <a:ext cx="237898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gym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He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riding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He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skateboards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He </a:t>
            </a:r>
            <a:r>
              <a:rPr lang="cs-CZ" dirty="0" err="1" smtClean="0"/>
              <a:t>likes</a:t>
            </a:r>
            <a:r>
              <a:rPr lang="cs-CZ" dirty="0" smtClean="0"/>
              <a:t> baseball.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788024" y="1916832"/>
            <a:ext cx="1368152" cy="36724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860032" y="2708920"/>
            <a:ext cx="1224136" cy="10441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555776" y="3501008"/>
            <a:ext cx="648072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427089" y="4293096"/>
            <a:ext cx="77675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5076056" y="2636912"/>
            <a:ext cx="1080120" cy="2533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2331653" y="2420888"/>
            <a:ext cx="872195" cy="345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111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na.koudelkova\AppData\Local\Microsoft\Windows\Temporary Internet Files\Content.IE5\LH02SIV2\MP9004485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94" y="1214413"/>
            <a:ext cx="988107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.koudelkova\AppData\Local\Microsoft\Windows\Temporary Internet Files\Content.IE5\LH02SIV2\MP9004425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06491"/>
            <a:ext cx="1205880" cy="180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.koudelkova\AppData\Local\Microsoft\Windows\Temporary Internet Files\Content.IE5\XWB52E8Z\MP9004483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807" y="1516503"/>
            <a:ext cx="926976" cy="139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.koudelkova\AppData\Local\Microsoft\Windows\Temporary Internet Files\Content.IE5\XWB52E8Z\MP90043080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3987" y="3458871"/>
            <a:ext cx="1116509" cy="145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jana.koudelkova\AppData\Local\Microsoft\Windows\Temporary Internet Files\Content.IE5\LH02SIV2\MP90031684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056" y="5372815"/>
            <a:ext cx="1540768" cy="1022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jana.koudelkova\AppData\Local\Microsoft\Windows\Temporary Internet Files\Content.IE5\UTTENJ66\MP90042758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298" y="5388446"/>
            <a:ext cx="1576708" cy="104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ana.koudelkova\AppData\Local\Microsoft\Windows\Temporary Internet Files\Content.IE5\LH02SIV2\MP90044832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9884" y="1483047"/>
            <a:ext cx="1421274" cy="947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.koudelkova\AppData\Local\Microsoft\Windows\Temporary Internet Files\Content.IE5\XWB52E8Z\MP90040744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78455" y="5421587"/>
            <a:ext cx="1422096" cy="94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jana.koudelkova\AppData\Local\Microsoft\Windows\Temporary Internet Files\Content.IE5\Y4HOODR6\MP90040906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8665" y="5430636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jana.koudelkova\AppData\Local\Microsoft\Windows\Temporary Internet Files\Content.IE5\LH02SIV2\MP90044219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080" y="1468330"/>
            <a:ext cx="1322079" cy="87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63273" y="409798"/>
            <a:ext cx="36447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Přečti a spoj se správným obrázkem: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35809" y="972661"/>
            <a:ext cx="1143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swimming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972779"/>
            <a:ext cx="2099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playing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piano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83987" y="1101412"/>
            <a:ext cx="96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baseball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54994" y="3098960"/>
            <a:ext cx="789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games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71189" y="5032725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gym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88665" y="5003483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singing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90970" y="4879623"/>
            <a:ext cx="1326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riding</a:t>
            </a:r>
            <a:r>
              <a:rPr lang="cs-CZ" dirty="0" smtClean="0"/>
              <a:t> a bike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2524" y="4997245"/>
            <a:ext cx="146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riding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737159"/>
            <a:ext cx="1226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skateboard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4694" y="788113"/>
            <a:ext cx="909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football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21158" y="3540760"/>
            <a:ext cx="1080937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I </a:t>
            </a:r>
            <a:r>
              <a:rPr lang="cs-CZ" sz="3600" b="1" dirty="0" err="1" smtClean="0">
                <a:solidFill>
                  <a:schemeClr val="accent4">
                    <a:lumMod val="50000"/>
                  </a:schemeClr>
                </a:solidFill>
              </a:rPr>
              <a:t>like</a:t>
            </a:r>
            <a:endParaRPr lang="cs-CZ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8911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ana.koudelkova\AppData\Local\Microsoft\Windows\Temporary Internet Files\Content.IE5\LH02SIV2\MP9004485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94" y="1214413"/>
            <a:ext cx="988107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" descr="C:\Users\jana.koudelkova\AppData\Local\Microsoft\Windows\Temporary Internet Files\Content.IE5\LH02SIV2\MP9004425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06491"/>
            <a:ext cx="1205880" cy="180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jana.koudelkova\AppData\Local\Microsoft\Windows\Temporary Internet Files\Content.IE5\XWB52E8Z\MP9004483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807" y="1516503"/>
            <a:ext cx="926976" cy="139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Users\jana.koudelkova\AppData\Local\Microsoft\Windows\Temporary Internet Files\Content.IE5\XWB52E8Z\MP90043080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3987" y="3458871"/>
            <a:ext cx="1116509" cy="145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jana.koudelkova\AppData\Local\Microsoft\Windows\Temporary Internet Files\Content.IE5\LH02SIV2\MP90031684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21" y="5445224"/>
            <a:ext cx="1540768" cy="1022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6" descr="C:\Users\jana.koudelkova\AppData\Local\Microsoft\Windows\Temporary Internet Files\Content.IE5\UTTENJ66\MP90042758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788" y="5405333"/>
            <a:ext cx="1576708" cy="104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ana.koudelkova\AppData\Local\Microsoft\Windows\Temporary Internet Files\Content.IE5\LH02SIV2\MP90044832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9884" y="1483047"/>
            <a:ext cx="1421274" cy="947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jana.koudelkova\AppData\Local\Microsoft\Windows\Temporary Internet Files\Content.IE5\XWB52E8Z\MP90040744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92620" y="5456049"/>
            <a:ext cx="1422096" cy="94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1" descr="C:\Users\jana.koudelkova\AppData\Local\Microsoft\Windows\Temporary Internet Files\Content.IE5\Y4HOODR6\MP90040906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546" y="5519017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2" descr="C:\Users\jana.koudelkova\AppData\Local\Microsoft\Windows\Temporary Internet Files\Content.IE5\LH02SIV2\MP90044219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080" y="1468330"/>
            <a:ext cx="1322079" cy="87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274638" y="471081"/>
            <a:ext cx="50738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Přečti a spoj se správným obrázkem </a:t>
            </a:r>
            <a:r>
              <a:rPr lang="cs-CZ" b="1" i="1" dirty="0" smtClean="0">
                <a:solidFill>
                  <a:schemeClr val="accent4">
                    <a:lumMod val="50000"/>
                  </a:schemeClr>
                </a:solidFill>
              </a:rPr>
              <a:t>-  možné řešení</a:t>
            </a:r>
            <a:endParaRPr lang="cs-CZ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35809" y="972661"/>
            <a:ext cx="1143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swimming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972779"/>
            <a:ext cx="2099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playing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piano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83987" y="1101412"/>
            <a:ext cx="96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baseball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54994" y="3098960"/>
            <a:ext cx="789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games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682717" y="5052255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gym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29793" y="5118506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singing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40377" y="5098751"/>
            <a:ext cx="1326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riding</a:t>
            </a:r>
            <a:r>
              <a:rPr lang="cs-CZ" dirty="0" smtClean="0"/>
              <a:t> a bike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22524" y="4997245"/>
            <a:ext cx="146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riding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1560" y="2737159"/>
            <a:ext cx="1226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skateboard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94694" y="788113"/>
            <a:ext cx="909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football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21158" y="3364570"/>
            <a:ext cx="1080937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I </a:t>
            </a:r>
            <a:r>
              <a:rPr lang="cs-CZ" sz="3600" b="1" dirty="0" err="1" smtClean="0">
                <a:solidFill>
                  <a:schemeClr val="accent4">
                    <a:lumMod val="50000"/>
                  </a:schemeClr>
                </a:solidFill>
              </a:rPr>
              <a:t>like</a:t>
            </a:r>
            <a:endParaRPr lang="cs-CZ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cxnSp>
        <p:nvCxnSpPr>
          <p:cNvPr id="25" name="Přímá spojnice se šipkou 24"/>
          <p:cNvCxnSpPr>
            <a:stCxn id="23" idx="0"/>
          </p:cNvCxnSpPr>
          <p:nvPr/>
        </p:nvCxnSpPr>
        <p:spPr>
          <a:xfrm flipH="1" flipV="1">
            <a:off x="3781256" y="2460722"/>
            <a:ext cx="780371" cy="9038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292080" y="4010901"/>
            <a:ext cx="2106727" cy="13234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3635896" y="4010901"/>
            <a:ext cx="535545" cy="10413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9780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897361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3359027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60488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68</TotalTime>
  <Words>151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Aspekt</vt:lpstr>
      <vt:lpstr>Dokument</vt:lpstr>
      <vt:lpstr>Prezentace aplikace PowerPoint</vt:lpstr>
      <vt:lpstr>My friend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friend</dc:title>
  <dc:creator>Jana Koudelková</dc:creator>
  <cp:lastModifiedBy>Jana Koudelková</cp:lastModifiedBy>
  <cp:revision>8</cp:revision>
  <dcterms:created xsi:type="dcterms:W3CDTF">2014-05-12T15:31:50Z</dcterms:created>
  <dcterms:modified xsi:type="dcterms:W3CDTF">2014-05-28T19:27:20Z</dcterms:modified>
</cp:coreProperties>
</file>