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9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012E92-17D7-44D0-9761-4794E815E0B7}" type="datetimeFigureOut">
              <a:rPr lang="cs-CZ" smtClean="0"/>
              <a:t>10. 6. 2014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511519-0229-420E-9BAD-8601432DDEF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6523503"/>
              </p:ext>
            </p:extLst>
          </p:nvPr>
        </p:nvGraphicFramePr>
        <p:xfrm>
          <a:off x="1616075" y="136525"/>
          <a:ext cx="5851525" cy="6538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260" imgH="6597705" progId="Word.Document.12">
                  <p:embed/>
                </p:oleObj>
              </mc:Choice>
              <mc:Fallback>
                <p:oleObj name="Dokument" r:id="rId3" imgW="5903260" imgH="65977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36525"/>
                        <a:ext cx="5851525" cy="65389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3836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rgbClr val="7030A0"/>
                </a:solidFill>
              </a:rPr>
              <a:t>Clothes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chemeClr val="tx1"/>
                </a:solidFill>
              </a:rPr>
              <a:t>He/ </a:t>
            </a:r>
            <a:r>
              <a:rPr lang="cs-CZ" sz="4000" b="1" i="1" dirty="0" err="1" smtClean="0">
                <a:solidFill>
                  <a:schemeClr val="tx1"/>
                </a:solidFill>
              </a:rPr>
              <a:t>She</a:t>
            </a:r>
            <a:r>
              <a:rPr lang="cs-CZ" sz="4000" b="1" i="1" dirty="0" smtClean="0">
                <a:solidFill>
                  <a:schemeClr val="tx1"/>
                </a:solidFill>
              </a:rPr>
              <a:t> </a:t>
            </a:r>
            <a:r>
              <a:rPr lang="cs-CZ" sz="4000" b="1" i="1" dirty="0" err="1" smtClean="0">
                <a:solidFill>
                  <a:schemeClr val="tx1"/>
                </a:solidFill>
              </a:rPr>
              <a:t>is</a:t>
            </a:r>
            <a:r>
              <a:rPr lang="cs-CZ" sz="4000" b="1" i="1" dirty="0" smtClean="0">
                <a:solidFill>
                  <a:schemeClr val="tx1"/>
                </a:solidFill>
              </a:rPr>
              <a:t>  </a:t>
            </a:r>
            <a:r>
              <a:rPr lang="cs-CZ" sz="4000" b="1" i="1" dirty="0" err="1" smtClean="0">
                <a:solidFill>
                  <a:schemeClr val="tx1"/>
                </a:solidFill>
              </a:rPr>
              <a:t>wearing</a:t>
            </a:r>
            <a:endParaRPr lang="cs-CZ" sz="40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292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.koudelkova\AppData\Local\Microsoft\Windows\Temporary Internet Files\Content.IE5\XWB52E8Z\MC900304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5" y="5849845"/>
            <a:ext cx="922630" cy="84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LH02SIV2\MC900113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1" y="3332846"/>
            <a:ext cx="1178445" cy="126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koudelkova\AppData\Local\Microsoft\Windows\Temporary Internet Files\Content.IE5\Y4HOODR6\MC900232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774" y="836712"/>
            <a:ext cx="1206375" cy="88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Y4HOODR6\MC900232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534" y="3332846"/>
            <a:ext cx="1338629" cy="107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Y4HOODR6\MC900356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5" y="2397476"/>
            <a:ext cx="755181" cy="72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UTTENJ66\MC9003347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36" y="1033212"/>
            <a:ext cx="1019263" cy="106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.koudelkova\AppData\Local\Microsoft\Windows\Temporary Internet Files\Content.IE5\A5YSI5YV\MC9003607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023" y="4615562"/>
            <a:ext cx="715653" cy="128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XWB52E8Z\MC9000136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300" y="6165304"/>
            <a:ext cx="639687" cy="48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jana.koudelkova\AppData\Local\Microsoft\Windows\Temporary Internet Files\Content.IE5\XWB52E8Z\MC9001134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726" y="1965641"/>
            <a:ext cx="586059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ana.koudelkova\AppData\Local\Microsoft\Windows\Temporary Internet Files\Content.IE5\UTTENJ66\MC9001133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5" y="4772857"/>
            <a:ext cx="1013241" cy="96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6609" y="1190542"/>
            <a:ext cx="111921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shoes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sweater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cap</a:t>
            </a:r>
          </a:p>
          <a:p>
            <a:endParaRPr lang="cs-CZ" b="1" dirty="0"/>
          </a:p>
          <a:p>
            <a:r>
              <a:rPr lang="cs-CZ" b="1" dirty="0"/>
              <a:t>a</a:t>
            </a:r>
            <a:r>
              <a:rPr lang="cs-CZ" b="1" dirty="0" smtClean="0"/>
              <a:t> T – </a:t>
            </a:r>
            <a:r>
              <a:rPr lang="cs-CZ" b="1" dirty="0" err="1" smtClean="0"/>
              <a:t>shirt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dress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jacket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shorts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/>
              <a:t>t</a:t>
            </a:r>
            <a:r>
              <a:rPr lang="cs-CZ" b="1" dirty="0" err="1" smtClean="0"/>
              <a:t>rousers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skirt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socks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0945" y="221178"/>
            <a:ext cx="6872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Přečti a přiřaď správné slovo k obrázku: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262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Temporary Internet Files\Content.IE5\XWB52E8Z\MC900304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5" y="5849845"/>
            <a:ext cx="922630" cy="84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jana.koudelkova\AppData\Local\Microsoft\Windows\Temporary Internet Files\Content.IE5\LH02SIV2\MC900113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1" y="3332846"/>
            <a:ext cx="1178445" cy="126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jana.koudelkova\AppData\Local\Microsoft\Windows\Temporary Internet Files\Content.IE5\Y4HOODR6\MC900232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774" y="836712"/>
            <a:ext cx="1206375" cy="88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jana.koudelkova\AppData\Local\Microsoft\Windows\Temporary Internet Files\Content.IE5\Y4HOODR6\MC900232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534" y="3332846"/>
            <a:ext cx="1338629" cy="107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Temporary Internet Files\Content.IE5\Y4HOODR6\MC900356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5" y="2397476"/>
            <a:ext cx="755181" cy="72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ana.koudelkova\AppData\Local\Microsoft\Windows\Temporary Internet Files\Content.IE5\UTTENJ66\MC9003347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36" y="1033212"/>
            <a:ext cx="1019263" cy="106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jana.koudelkova\AppData\Local\Microsoft\Windows\Temporary Internet Files\Content.IE5\A5YSI5YV\MC9003607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023" y="4615562"/>
            <a:ext cx="715653" cy="128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XWB52E8Z\MC9000136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300" y="6165304"/>
            <a:ext cx="639687" cy="48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jana.koudelkova\AppData\Local\Microsoft\Windows\Temporary Internet Files\Content.IE5\XWB52E8Z\MC9001134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726" y="1965641"/>
            <a:ext cx="586059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Users\jana.koudelkova\AppData\Local\Microsoft\Windows\Temporary Internet Files\Content.IE5\UTTENJ66\MC9001133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55" y="4772857"/>
            <a:ext cx="1013241" cy="96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76609" y="1190542"/>
            <a:ext cx="111921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Shoes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sweater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cap</a:t>
            </a:r>
          </a:p>
          <a:p>
            <a:endParaRPr lang="cs-CZ" b="1" dirty="0"/>
          </a:p>
          <a:p>
            <a:r>
              <a:rPr lang="cs-CZ" b="1" dirty="0"/>
              <a:t>a</a:t>
            </a:r>
            <a:r>
              <a:rPr lang="cs-CZ" b="1" dirty="0" smtClean="0"/>
              <a:t> T – </a:t>
            </a:r>
            <a:r>
              <a:rPr lang="cs-CZ" b="1" dirty="0" err="1" smtClean="0"/>
              <a:t>shirt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dress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jacket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Shorts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Trousers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skirt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socks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6867" y="221177"/>
            <a:ext cx="8006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Přečti a přiřaď správné slovo k obrázku: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555985" y="1412776"/>
            <a:ext cx="2079911" cy="1549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4" idx="1"/>
          </p:cNvCxnSpPr>
          <p:nvPr/>
        </p:nvCxnSpPr>
        <p:spPr>
          <a:xfrm flipV="1">
            <a:off x="5004048" y="1280709"/>
            <a:ext cx="2085726" cy="6849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555985" y="2397476"/>
            <a:ext cx="2220624" cy="2394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1646596" y="2996952"/>
            <a:ext cx="1989300" cy="8712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788024" y="3645024"/>
            <a:ext cx="2828276" cy="16127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788024" y="3966289"/>
            <a:ext cx="2608510" cy="2547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788024" y="4772857"/>
            <a:ext cx="2608510" cy="15017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895826" y="2996952"/>
            <a:ext cx="2628502" cy="2260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1835696" y="5257799"/>
            <a:ext cx="1940913" cy="4849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2" idx="3"/>
          </p:cNvCxnSpPr>
          <p:nvPr/>
        </p:nvCxnSpPr>
        <p:spPr>
          <a:xfrm flipH="1" flipV="1">
            <a:off x="1555985" y="6274584"/>
            <a:ext cx="2220624" cy="1326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261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jana.koudelkova\AppData\Local\Microsoft\Windows\Temporary Internet Files\Content.IE5\UTTENJ66\MP900448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4410" y="1196752"/>
            <a:ext cx="1541917" cy="231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635" y="1844824"/>
            <a:ext cx="563808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   </a:t>
            </a:r>
            <a:r>
              <a:rPr lang="cs-CZ" dirty="0" smtClean="0"/>
              <a:t>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3785" y="4527704"/>
            <a:ext cx="53907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 </a:t>
            </a:r>
            <a:r>
              <a:rPr lang="cs-CZ" dirty="0" smtClean="0"/>
              <a:t>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80866" y="378406"/>
            <a:ext cx="6323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Napiš anglicky, co mají na sobě oblečené:</a:t>
            </a:r>
            <a:endParaRPr lang="cs-CZ" sz="2800" b="1" dirty="0"/>
          </a:p>
        </p:txBody>
      </p:sp>
      <p:pic>
        <p:nvPicPr>
          <p:cNvPr id="1031" name="Picture 7" descr="C:\Users\jana.koudelkova\AppData\Local\Microsoft\Windows\Temporary Internet Files\Content.IE5\LH02SIV2\MP900448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10" y="4187810"/>
            <a:ext cx="1541917" cy="23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831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jana.koudelkova\AppData\Local\Microsoft\Windows\Temporary Internet Files\Content.IE5\UTTENJ66\MP900448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50" y="1124744"/>
            <a:ext cx="1679842" cy="251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49627" y="1784460"/>
            <a:ext cx="44787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   a green T- </a:t>
            </a:r>
            <a:r>
              <a:rPr lang="cs-CZ" b="1" dirty="0" err="1" smtClean="0"/>
              <a:t>shirt</a:t>
            </a:r>
            <a:r>
              <a:rPr lang="cs-CZ" b="1" dirty="0" smtClean="0"/>
              <a:t>, blue </a:t>
            </a:r>
            <a:r>
              <a:rPr lang="cs-CZ" b="1" dirty="0" err="1" smtClean="0"/>
              <a:t>trousers</a:t>
            </a:r>
            <a:r>
              <a:rPr lang="cs-CZ" b="1" dirty="0"/>
              <a:t> </a:t>
            </a:r>
          </a:p>
          <a:p>
            <a:endParaRPr lang="cs-CZ" b="1" dirty="0" smtClean="0"/>
          </a:p>
          <a:p>
            <a:r>
              <a:rPr lang="cs-CZ" b="1" dirty="0"/>
              <a:t>a</a:t>
            </a:r>
            <a:r>
              <a:rPr lang="cs-CZ" b="1" dirty="0" smtClean="0"/>
              <a:t>nd </a:t>
            </a:r>
            <a:r>
              <a:rPr lang="cs-CZ" b="1" dirty="0" err="1" smtClean="0"/>
              <a:t>brown</a:t>
            </a:r>
            <a:r>
              <a:rPr lang="cs-CZ" b="1" dirty="0" smtClean="0"/>
              <a:t> </a:t>
            </a:r>
            <a:r>
              <a:rPr lang="cs-CZ" b="1" dirty="0" err="1" smtClean="0"/>
              <a:t>shoes</a:t>
            </a:r>
            <a:r>
              <a:rPr lang="cs-CZ" b="1" dirty="0" smtClean="0"/>
              <a:t>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49627" y="4527704"/>
            <a:ext cx="56667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 a pink </a:t>
            </a:r>
            <a:r>
              <a:rPr lang="cs-CZ" b="1" dirty="0" err="1" smtClean="0"/>
              <a:t>hat</a:t>
            </a:r>
            <a:r>
              <a:rPr lang="cs-CZ" b="1" dirty="0" smtClean="0"/>
              <a:t>, a blue T- </a:t>
            </a:r>
            <a:r>
              <a:rPr lang="cs-CZ" b="1" dirty="0" err="1" smtClean="0"/>
              <a:t>shirt</a:t>
            </a:r>
            <a:r>
              <a:rPr lang="cs-CZ" b="1" dirty="0" smtClean="0"/>
              <a:t> , a </a:t>
            </a:r>
            <a:r>
              <a:rPr lang="cs-CZ" b="1" dirty="0" err="1" smtClean="0"/>
              <a:t>white</a:t>
            </a:r>
            <a:r>
              <a:rPr lang="cs-CZ" b="1" dirty="0" smtClean="0"/>
              <a:t> </a:t>
            </a:r>
            <a:r>
              <a:rPr lang="cs-CZ" b="1" dirty="0" err="1" smtClean="0"/>
              <a:t>sweater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and blue </a:t>
            </a:r>
            <a:r>
              <a:rPr lang="cs-CZ" b="1" dirty="0" err="1" smtClean="0"/>
              <a:t>trousers</a:t>
            </a:r>
            <a:r>
              <a:rPr lang="cs-CZ" b="1" dirty="0" smtClean="0"/>
              <a:t> ( </a:t>
            </a:r>
            <a:r>
              <a:rPr lang="cs-CZ" b="1" dirty="0" err="1" smtClean="0"/>
              <a:t>jeans</a:t>
            </a:r>
            <a:r>
              <a:rPr lang="cs-CZ" b="1" dirty="0" smtClean="0"/>
              <a:t>).</a:t>
            </a:r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8513" y="311335"/>
            <a:ext cx="7314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Napiš anglicky, co mají na sobě oblečené: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pic>
        <p:nvPicPr>
          <p:cNvPr id="3074" name="Picture 2" descr="C:\Users\jana.koudelkova\AppData\Local\Microsoft\Windows\Temporary Internet Files\Content.IE5\LH02SIV2\MP900448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32" y="3911908"/>
            <a:ext cx="1808077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001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39498" y="2669087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3128193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6745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142</TotalTime>
  <Words>150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Microsoft Word Document</vt:lpstr>
      <vt:lpstr>Prezentace aplikace PowerPoint</vt:lpstr>
      <vt:lpstr>Clothes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11</cp:revision>
  <dcterms:created xsi:type="dcterms:W3CDTF">2014-05-19T17:55:03Z</dcterms:created>
  <dcterms:modified xsi:type="dcterms:W3CDTF">2014-06-10T15:20:27Z</dcterms:modified>
</cp:coreProperties>
</file>