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72" r:id="rId3"/>
    <p:sldId id="258" r:id="rId4"/>
    <p:sldId id="27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701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D5706-1BFC-4F89-A026-016828177AAE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D9DFB-A8E5-4586-9656-C85D27551B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E73C08-D8F6-4452-9F77-B1C386F9AAC7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28AE84-3876-4A7B-89B0-B68E6317E504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043EE25-730A-4794-B4BB-0707148A184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Obdélník 2"/>
          <p:cNvSpPr>
            <a:spLocks noChangeArrowheads="1"/>
          </p:cNvSpPr>
          <p:nvPr/>
        </p:nvSpPr>
        <p:spPr bwMode="auto">
          <a:xfrm>
            <a:off x="395289" y="3357563"/>
            <a:ext cx="7561088" cy="233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cs-CZ" dirty="0"/>
          </a:p>
          <a:p>
            <a:pPr algn="ctr"/>
            <a:r>
              <a:rPr lang="cs-CZ" sz="2400" dirty="0">
                <a:latin typeface="+mj-lt"/>
              </a:rPr>
              <a:t>Obchodní akademie a Jazyková škola</a:t>
            </a:r>
            <a:br>
              <a:rPr lang="cs-CZ" sz="2400" dirty="0">
                <a:latin typeface="+mj-lt"/>
              </a:rPr>
            </a:br>
            <a:r>
              <a:rPr lang="cs-CZ" sz="2400" dirty="0">
                <a:latin typeface="+mj-lt"/>
              </a:rPr>
              <a:t>s právem státní jazykové zkoušky Jihlava</a:t>
            </a:r>
          </a:p>
          <a:p>
            <a:pPr algn="ctr"/>
            <a:endParaRPr lang="cs-CZ" dirty="0">
              <a:latin typeface="+mj-lt"/>
            </a:endParaRPr>
          </a:p>
          <a:p>
            <a:pPr algn="ctr">
              <a:spcBef>
                <a:spcPts val="300"/>
              </a:spcBef>
            </a:pPr>
            <a:r>
              <a:rPr lang="cs-CZ" dirty="0">
                <a:latin typeface="+mj-lt"/>
              </a:rPr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+mj-lt"/>
              </a:rPr>
              <a:t>VY_32_INOVACE_360.ŠPJ.34</a:t>
            </a:r>
            <a:endParaRPr lang="cs-CZ" dirty="0">
              <a:latin typeface="+mj-lt"/>
            </a:endParaRP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+mj-lt"/>
              </a:rPr>
              <a:t>Madrid - prezentace</a:t>
            </a:r>
            <a:endParaRPr lang="cs-CZ" dirty="0">
              <a:latin typeface="+mj-lt"/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4463" y="2420938"/>
            <a:ext cx="1019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39" y="692696"/>
            <a:ext cx="7165230" cy="148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692696"/>
            <a:ext cx="8175625" cy="5760492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defRPr/>
            </a:pPr>
            <a:r>
              <a:rPr lang="cs-CZ" sz="2800" b="1" u="sng" dirty="0" smtClean="0"/>
              <a:t>Číslo projektu:</a:t>
            </a:r>
            <a:r>
              <a:rPr lang="cs-CZ" sz="2800" dirty="0" smtClean="0"/>
              <a:t> </a:t>
            </a:r>
            <a:r>
              <a:rPr lang="cs-CZ" sz="2800" dirty="0" err="1" smtClean="0">
                <a:latin typeface="+mj-lt"/>
              </a:rPr>
              <a:t>CZ.1.07</a:t>
            </a:r>
            <a:r>
              <a:rPr lang="cs-CZ" sz="2800" dirty="0" smtClean="0">
                <a:latin typeface="+mj-lt"/>
              </a:rPr>
              <a:t>/1.5.00/34.0744</a:t>
            </a:r>
          </a:p>
          <a:p>
            <a:pPr algn="just" eaLnBrk="1" hangingPunct="1">
              <a:defRPr/>
            </a:pPr>
            <a:r>
              <a:rPr lang="cs-CZ" sz="2800" b="1" u="sng" dirty="0">
                <a:latin typeface="+mj-lt"/>
              </a:rPr>
              <a:t>Šablona</a:t>
            </a:r>
            <a:r>
              <a:rPr lang="cs-CZ" sz="2800" dirty="0">
                <a:latin typeface="+mj-lt"/>
              </a:rPr>
              <a:t>: </a:t>
            </a:r>
            <a:r>
              <a:rPr lang="cs-CZ" sz="2800" dirty="0" err="1" smtClean="0">
                <a:latin typeface="+mj-lt"/>
              </a:rPr>
              <a:t>VY_32_INOVACE</a:t>
            </a:r>
            <a:endParaRPr lang="cs-CZ" sz="2800" dirty="0" smtClean="0">
              <a:latin typeface="+mj-lt"/>
            </a:endParaRP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Číslo </a:t>
            </a:r>
            <a:r>
              <a:rPr lang="cs-CZ" sz="2800" b="1" u="sng" dirty="0">
                <a:latin typeface="+mj-lt"/>
              </a:rPr>
              <a:t>DUMU</a:t>
            </a:r>
            <a:r>
              <a:rPr lang="cs-CZ" sz="2800" dirty="0">
                <a:latin typeface="+mj-lt"/>
              </a:rPr>
              <a:t>: </a:t>
            </a:r>
            <a:r>
              <a:rPr lang="cs-CZ" sz="2800" dirty="0" smtClean="0">
                <a:latin typeface="+mj-lt"/>
              </a:rPr>
              <a:t>360.ŠPJ.34</a:t>
            </a:r>
            <a:endParaRPr lang="cs-CZ" sz="2800" dirty="0">
              <a:latin typeface="+mj-lt"/>
            </a:endParaRPr>
          </a:p>
          <a:p>
            <a:pPr algn="just" eaLnBrk="1" hangingPunct="1">
              <a:defRPr/>
            </a:pPr>
            <a:r>
              <a:rPr lang="cs-CZ" sz="2800" b="1" u="sng" dirty="0">
                <a:latin typeface="+mj-lt"/>
              </a:rPr>
              <a:t>Předmět</a:t>
            </a:r>
            <a:r>
              <a:rPr lang="cs-CZ" sz="2800" dirty="0">
                <a:latin typeface="+mj-lt"/>
              </a:rPr>
              <a:t>: </a:t>
            </a:r>
            <a:r>
              <a:rPr lang="cs-CZ" sz="2800" dirty="0" smtClean="0">
                <a:latin typeface="+mj-lt"/>
              </a:rPr>
              <a:t>španělský jazyk</a:t>
            </a:r>
            <a:endParaRPr lang="cs-CZ" sz="2800" dirty="0">
              <a:latin typeface="+mj-lt"/>
            </a:endParaRPr>
          </a:p>
          <a:p>
            <a:pPr algn="just">
              <a:defRPr/>
            </a:pPr>
            <a:r>
              <a:rPr lang="cs-CZ" sz="2800" b="1" u="sng" dirty="0" smtClean="0">
                <a:latin typeface="+mj-lt"/>
              </a:rPr>
              <a:t>Název materiálu</a:t>
            </a:r>
            <a:r>
              <a:rPr lang="cs-CZ" sz="2800" dirty="0" smtClean="0">
                <a:latin typeface="+mj-lt"/>
              </a:rPr>
              <a:t>: Madrid - prezentace</a:t>
            </a: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Autor</a:t>
            </a:r>
            <a:r>
              <a:rPr lang="cs-CZ" sz="2800" dirty="0" smtClean="0">
                <a:latin typeface="+mj-lt"/>
              </a:rPr>
              <a:t>: Simona </a:t>
            </a:r>
            <a:r>
              <a:rPr lang="cs-CZ" sz="2800" dirty="0" err="1" smtClean="0">
                <a:latin typeface="+mj-lt"/>
              </a:rPr>
              <a:t>Zatočilová</a:t>
            </a:r>
            <a:endParaRPr lang="cs-CZ" sz="2800" dirty="0" smtClean="0">
              <a:latin typeface="+mj-lt"/>
            </a:endParaRP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Formát</a:t>
            </a:r>
            <a:r>
              <a:rPr lang="cs-CZ" sz="2800" dirty="0" smtClean="0">
                <a:latin typeface="+mj-lt"/>
              </a:rPr>
              <a:t>: Prezentace Microsoft </a:t>
            </a:r>
            <a:r>
              <a:rPr lang="cs-CZ" sz="2800" dirty="0" err="1" smtClean="0">
                <a:latin typeface="+mj-lt"/>
              </a:rPr>
              <a:t>Powerpoint</a:t>
            </a:r>
            <a:r>
              <a:rPr lang="cs-CZ" sz="2800" dirty="0" smtClean="0">
                <a:latin typeface="+mj-lt"/>
              </a:rPr>
              <a:t> </a:t>
            </a: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Velikost</a:t>
            </a:r>
            <a:r>
              <a:rPr lang="cs-CZ" sz="2800" dirty="0" smtClean="0">
                <a:latin typeface="+mj-lt"/>
              </a:rPr>
              <a:t>:1,11 MB</a:t>
            </a: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Stupeň a typ vzdělávání</a:t>
            </a:r>
            <a:r>
              <a:rPr lang="cs-CZ" sz="2800" dirty="0" smtClean="0">
                <a:latin typeface="+mj-lt"/>
              </a:rPr>
              <a:t>: SŠ – </a:t>
            </a:r>
            <a:r>
              <a:rPr lang="cs-CZ" dirty="0" smtClean="0">
                <a:latin typeface="+mj-lt"/>
              </a:rPr>
              <a:t>odborné vzdělávání</a:t>
            </a: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Licence k obrazovému materiálu</a:t>
            </a:r>
            <a:r>
              <a:rPr lang="cs-CZ" sz="2800" dirty="0" smtClean="0">
                <a:latin typeface="+mj-lt"/>
              </a:rPr>
              <a:t>: </a:t>
            </a:r>
            <a:r>
              <a:rPr lang="cs-CZ" sz="2200" dirty="0">
                <a:latin typeface="+mj-lt"/>
              </a:rPr>
              <a:t>CC BY, CC BY-SA </a:t>
            </a:r>
            <a:endParaRPr lang="cs-CZ" sz="2200" dirty="0" smtClean="0">
              <a:latin typeface="+mj-lt"/>
            </a:endParaRP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Datum vytvoření</a:t>
            </a:r>
            <a:r>
              <a:rPr lang="cs-CZ" sz="2800" dirty="0" smtClean="0">
                <a:latin typeface="+mj-lt"/>
              </a:rPr>
              <a:t>:2.12.2013</a:t>
            </a: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Klíčová slova</a:t>
            </a:r>
            <a:r>
              <a:rPr lang="cs-CZ" sz="2800" dirty="0" smtClean="0">
                <a:latin typeface="+mj-lt"/>
              </a:rPr>
              <a:t>: Madrid, </a:t>
            </a:r>
            <a:r>
              <a:rPr lang="cs-CZ" sz="2800" dirty="0" err="1" smtClean="0">
                <a:latin typeface="+mj-lt"/>
              </a:rPr>
              <a:t>monumentos</a:t>
            </a:r>
            <a:endParaRPr lang="cs-CZ" dirty="0" smtClean="0">
              <a:latin typeface="+mj-lt"/>
            </a:endParaRPr>
          </a:p>
          <a:p>
            <a:pPr algn="just" eaLnBrk="1" hangingPunct="1">
              <a:defRPr/>
            </a:pPr>
            <a:r>
              <a:rPr lang="cs-CZ" sz="2800" b="1" u="sng" dirty="0" smtClean="0">
                <a:latin typeface="+mj-lt"/>
              </a:rPr>
              <a:t>Anotace</a:t>
            </a:r>
            <a:r>
              <a:rPr lang="cs-CZ" sz="2800" dirty="0" smtClean="0">
                <a:latin typeface="+mj-lt"/>
              </a:rPr>
              <a:t>: </a:t>
            </a:r>
            <a:r>
              <a:rPr lang="cs-CZ" sz="2200" dirty="0" smtClean="0">
                <a:latin typeface="+mj-lt"/>
              </a:rPr>
              <a:t>Prezentace slouží k poznání základních památek Madridu</a:t>
            </a:r>
            <a:endParaRPr lang="cs-CZ" sz="2200" dirty="0">
              <a:latin typeface="+mj-lt"/>
            </a:endParaRPr>
          </a:p>
          <a:p>
            <a:pPr algn="just"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fscomps.fotosearch.com/bigcomps/CSP/CSP993/k149288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4762500" cy="2448272"/>
          </a:xfrm>
          <a:prstGeom prst="rect">
            <a:avLst/>
          </a:prstGeom>
          <a:noFill/>
        </p:spPr>
      </p:pic>
      <p:cxnSp>
        <p:nvCxnSpPr>
          <p:cNvPr id="7" name="Přímá spojovací šipka 6"/>
          <p:cNvCxnSpPr/>
          <p:nvPr/>
        </p:nvCxnSpPr>
        <p:spPr>
          <a:xfrm>
            <a:off x="2411760" y="2636912"/>
            <a:ext cx="331236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084168" y="2780928"/>
            <a:ext cx="216024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MADRID</a:t>
            </a:r>
            <a:endParaRPr lang="cs-CZ" dirty="0"/>
          </a:p>
        </p:txBody>
      </p:sp>
      <p:pic>
        <p:nvPicPr>
          <p:cNvPr id="24578" name="Picture 2" descr="Série fotografií - cesta, mapa, dokola, madrid. Fotosearch - Hledat sériové fotografie, obrázky, výtisky, snímky a fotografický klipar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4365104"/>
            <a:ext cx="4464496" cy="2193802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2915816" y="692696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B0F0"/>
                </a:solidFill>
                <a:latin typeface="Comic Sans MS" pitchFamily="66" charset="0"/>
              </a:rPr>
              <a:t>MADRID</a:t>
            </a:r>
            <a:r>
              <a:rPr lang="cs-CZ" sz="3600" dirty="0" smtClean="0">
                <a:solidFill>
                  <a:srgbClr val="00B0F0"/>
                </a:solidFill>
                <a:latin typeface="Comic Sans MS" pitchFamily="66" charset="0"/>
              </a:rPr>
              <a:t>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Série fotografií - madrid. Fotosearch - Hledat sériové fotografie, obrázky, dekorace na zdi, snímky a fotografický klipart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492896"/>
            <a:ext cx="3333750" cy="3524251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539552" y="908720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dirty="0" smtClean="0">
                <a:solidFill>
                  <a:srgbClr val="00B0F0"/>
                </a:solidFill>
                <a:latin typeface="Comic Sans MS" pitchFamily="66" charset="0"/>
              </a:rPr>
              <a:t>MADRID</a:t>
            </a:r>
            <a:endParaRPr lang="cs-CZ" sz="4800" dirty="0">
              <a:solidFill>
                <a:srgbClr val="00B0F0"/>
              </a:solidFill>
            </a:endParaRPr>
          </a:p>
        </p:txBody>
      </p:sp>
      <p:pic>
        <p:nvPicPr>
          <p:cNvPr id="47110" name="Picture 6" descr="Ilustrace z množiny - madrid, grunge, text, prapor. Fotosearch - Hledat klipart, kresby, dekorativní tisky, ilustrace a vektorové EPS grafické sním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01008"/>
            <a:ext cx="3333750" cy="2486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476672"/>
            <a:ext cx="7851648" cy="151216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PALACIO REAL</a:t>
            </a:r>
            <a:endParaRPr lang="cs-CZ" sz="3600" dirty="0"/>
          </a:p>
        </p:txBody>
      </p:sp>
      <p:pic>
        <p:nvPicPr>
          <p:cNvPr id="22530" name="Picture 2" descr="Stock Photograph - královský, palác, madrid, palacio, skutečný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24944"/>
            <a:ext cx="3333750" cy="2232248"/>
          </a:xfrm>
          <a:prstGeom prst="rect">
            <a:avLst/>
          </a:prstGeom>
          <a:noFill/>
        </p:spPr>
      </p:pic>
      <p:pic>
        <p:nvPicPr>
          <p:cNvPr id="22532" name="Picture 4" descr="Série snímků - palacio, skutečný, madrid, Španělsko. Fotosearch - Hledat sériové fotografie, obrázky na zdi, fotografie a fotografický k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221088"/>
            <a:ext cx="3672408" cy="24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692696"/>
            <a:ext cx="8287072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Madrid  y </a:t>
            </a:r>
            <a:r>
              <a:rPr lang="cs-CZ" sz="4000" dirty="0" err="1" smtClean="0">
                <a:latin typeface="Comic Sans MS" pitchFamily="66" charset="0"/>
              </a:rPr>
              <a:t>sus</a:t>
            </a:r>
            <a:r>
              <a:rPr lang="cs-CZ" sz="4000" dirty="0" smtClean="0">
                <a:latin typeface="Comic Sans MS" pitchFamily="66" charset="0"/>
              </a:rPr>
              <a:t> </a:t>
            </a:r>
            <a:r>
              <a:rPr lang="cs-CZ" sz="4000" dirty="0" err="1" smtClean="0">
                <a:latin typeface="Comic Sans MS" pitchFamily="66" charset="0"/>
              </a:rPr>
              <a:t>monumentos</a:t>
            </a:r>
            <a:r>
              <a:rPr lang="cs-CZ" sz="4000" dirty="0" smtClean="0">
                <a:latin typeface="Comic Sans MS" pitchFamily="66" charset="0"/>
              </a:rPr>
              <a:t/>
            </a:r>
            <a:br>
              <a:rPr lang="cs-CZ" sz="40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PLAZA MAYOR </a:t>
            </a:r>
            <a:endParaRPr lang="cs-CZ" sz="4000" dirty="0"/>
          </a:p>
        </p:txBody>
      </p:sp>
      <p:pic>
        <p:nvPicPr>
          <p:cNvPr id="21506" name="Picture 2" descr="Série fotografií - náměstí, starosta. Fotosearch - Hledat sériové fotografie, obrázky, dekorace na zdi, snímky a fotografický klipart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92896"/>
            <a:ext cx="3333750" cy="2409826"/>
          </a:xfrm>
          <a:prstGeom prst="rect">
            <a:avLst/>
          </a:prstGeom>
          <a:noFill/>
        </p:spPr>
      </p:pic>
      <p:pic>
        <p:nvPicPr>
          <p:cNvPr id="21508" name="Picture 4" descr="Fotografie z množiny - madrid. Fotosearch - Hledat sériové snímky, dekorace na zdi, obrázky a klipartové fotograf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05064"/>
            <a:ext cx="3333750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851648" cy="1368152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PLAZA MAYOR </a:t>
            </a:r>
            <a:endParaRPr lang="cs-CZ" sz="3600" dirty="0"/>
          </a:p>
        </p:txBody>
      </p:sp>
      <p:pic>
        <p:nvPicPr>
          <p:cNvPr id="20482" name="Picture 2" descr="Fotografie z množiny - král, filip, III, socha, madrid. Fotosearch - Hledat sériové snímky, dekorace na zdi, obrázky a klipartové fotograf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2219325" cy="3524251"/>
          </a:xfrm>
          <a:prstGeom prst="rect">
            <a:avLst/>
          </a:prstGeom>
          <a:noFill/>
        </p:spPr>
      </p:pic>
      <p:pic>
        <p:nvPicPr>
          <p:cNvPr id="20484" name="Picture 4" descr="Obrázek - průčelí, dávný, budova, madrid, Španělsko. Fotosearch - Hledat sériové fotografie, fotografie, výtisky, obrázky a fotografický k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564904"/>
            <a:ext cx="2257425" cy="3524251"/>
          </a:xfrm>
          <a:prstGeom prst="rect">
            <a:avLst/>
          </a:prstGeom>
          <a:noFill/>
        </p:spPr>
      </p:pic>
      <p:pic>
        <p:nvPicPr>
          <p:cNvPr id="20486" name="Picture 6" descr="Obrázek - madrid, náměstí. Fotosearch - Hledat sériové fotografie, snímky, výtisky fotografií a fotografický klip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2564904"/>
            <a:ext cx="2160240" cy="3524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836712"/>
            <a:ext cx="7851648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latin typeface="Comic Sans MS" pitchFamily="66" charset="0"/>
              </a:rPr>
              <a:t/>
            </a:r>
            <a:br>
              <a:rPr lang="cs-CZ" sz="44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Madrid  y </a:t>
            </a:r>
            <a:r>
              <a:rPr lang="cs-CZ" sz="4000" dirty="0" err="1" smtClean="0">
                <a:latin typeface="Comic Sans MS" pitchFamily="66" charset="0"/>
              </a:rPr>
              <a:t>sus</a:t>
            </a:r>
            <a:r>
              <a:rPr lang="cs-CZ" sz="4000" dirty="0" smtClean="0">
                <a:latin typeface="Comic Sans MS" pitchFamily="66" charset="0"/>
              </a:rPr>
              <a:t> </a:t>
            </a:r>
            <a:r>
              <a:rPr lang="cs-CZ" sz="4000" dirty="0" err="1" smtClean="0">
                <a:latin typeface="Comic Sans MS" pitchFamily="66" charset="0"/>
              </a:rPr>
              <a:t>monumentos</a:t>
            </a:r>
            <a:r>
              <a:rPr lang="cs-CZ" sz="4000" dirty="0" smtClean="0">
                <a:latin typeface="Comic Sans MS" pitchFamily="66" charset="0"/>
              </a:rPr>
              <a:t/>
            </a:r>
            <a:br>
              <a:rPr lang="cs-CZ" sz="40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MUSEO DE PRADO</a:t>
            </a:r>
            <a:r>
              <a:rPr lang="cs-CZ" sz="6000" dirty="0" smtClean="0">
                <a:latin typeface="Comic Sans MS" pitchFamily="66" charset="0"/>
              </a:rPr>
              <a:t/>
            </a:r>
            <a:br>
              <a:rPr lang="cs-CZ" sz="6000" dirty="0" smtClean="0">
                <a:latin typeface="Comic Sans MS" pitchFamily="66" charset="0"/>
              </a:rPr>
            </a:br>
            <a:endParaRPr lang="cs-CZ" dirty="0"/>
          </a:p>
        </p:txBody>
      </p:sp>
      <p:pic>
        <p:nvPicPr>
          <p:cNvPr id="19460" name="Picture 4" descr="Fotografie z množiny - madrid, Prado. Fotosearch - Hledat sériové fotografie, výtisky obrázků, snímky a fotografický klipart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420888"/>
            <a:ext cx="3333750" cy="2409826"/>
          </a:xfrm>
          <a:prstGeom prst="rect">
            <a:avLst/>
          </a:prstGeom>
          <a:noFill/>
        </p:spPr>
      </p:pic>
      <p:pic>
        <p:nvPicPr>
          <p:cNvPr id="19462" name="Picture 6" descr="Fotografie z množiny - madrid, museo, Prado, Velazquez, socha. Fotosearch - Hledat sériové fotografie, výtisky obrázků, snímky a fotografický klipar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149080"/>
            <a:ext cx="3456384" cy="24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692696"/>
            <a:ext cx="7851648" cy="223224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PUERTA DE EUROPA</a:t>
            </a:r>
            <a:r>
              <a:rPr lang="cs-CZ" sz="6000" dirty="0" smtClean="0">
                <a:latin typeface="Comic Sans MS" pitchFamily="66" charset="0"/>
              </a:rPr>
              <a:t/>
            </a:r>
            <a:br>
              <a:rPr lang="cs-CZ" sz="6000" dirty="0" smtClean="0">
                <a:latin typeface="Comic Sans MS" pitchFamily="66" charset="0"/>
              </a:rPr>
            </a:br>
            <a:endParaRPr lang="cs-CZ" dirty="0"/>
          </a:p>
        </p:txBody>
      </p:sp>
      <p:pic>
        <p:nvPicPr>
          <p:cNvPr id="18434" name="Picture 2" descr="Fotografie z množiny - kio, Vě, madrid, Španělsko. Fotosearch - Hledat sériové snímky, dekorace na zdi, obrázky a klipartové fotograf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924944"/>
            <a:ext cx="3333750" cy="2553470"/>
          </a:xfrm>
          <a:prstGeom prst="rect">
            <a:avLst/>
          </a:prstGeom>
          <a:noFill/>
        </p:spPr>
      </p:pic>
      <p:pic>
        <p:nvPicPr>
          <p:cNvPr id="18436" name="Picture 4" descr="Série fotografií - madrid, Castellana, Stavení, náměstí, Castilla. Fotosearch - Hledat sériové fotografie, obrázky, dekorace na zdi, snímky a fotografický klipar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21088"/>
            <a:ext cx="3693790" cy="24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980728"/>
            <a:ext cx="785164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Madrid  y </a:t>
            </a:r>
            <a:r>
              <a:rPr lang="cs-CZ" sz="4000" dirty="0" err="1" smtClean="0">
                <a:latin typeface="Comic Sans MS" pitchFamily="66" charset="0"/>
              </a:rPr>
              <a:t>sus</a:t>
            </a:r>
            <a:r>
              <a:rPr lang="cs-CZ" sz="4000" dirty="0" smtClean="0">
                <a:latin typeface="Comic Sans MS" pitchFamily="66" charset="0"/>
              </a:rPr>
              <a:t> </a:t>
            </a:r>
            <a:r>
              <a:rPr lang="cs-CZ" sz="40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PALACIO CIBELES</a:t>
            </a:r>
            <a:endParaRPr lang="cs-CZ" sz="4000" dirty="0"/>
          </a:p>
        </p:txBody>
      </p:sp>
      <p:pic>
        <p:nvPicPr>
          <p:cNvPr id="17410" name="Picture 2" descr="Série snímků - palacio, cibeles, madrid, Španělsko. Fotosearch - Hledat sériové fotografie, obrázky na zdi, fotografie a fotografický k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3333750" cy="2419351"/>
          </a:xfrm>
          <a:prstGeom prst="rect">
            <a:avLst/>
          </a:prstGeom>
          <a:noFill/>
        </p:spPr>
      </p:pic>
      <p:pic>
        <p:nvPicPr>
          <p:cNvPr id="17412" name="Picture 4" descr="Stock Photograph - cibeles, kašna, madrid, Španělsko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077072"/>
            <a:ext cx="3333750" cy="2400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052736"/>
            <a:ext cx="7851648" cy="165618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FUENTE DE CIBELES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16386" name="Picture 2" descr="Stock Photograph - cibeles, kašna, madrid, Španělsko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708920"/>
            <a:ext cx="3333750" cy="2400301"/>
          </a:xfrm>
          <a:prstGeom prst="rect">
            <a:avLst/>
          </a:prstGeom>
          <a:noFill/>
        </p:spPr>
      </p:pic>
      <p:pic>
        <p:nvPicPr>
          <p:cNvPr id="16388" name="Picture 4" descr="Stock Photograph - cibeles, kašna, madrid, Španělsko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221088"/>
            <a:ext cx="3333750" cy="2400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052736"/>
            <a:ext cx="7851648" cy="1152128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PALACIO DE CRISTAL</a:t>
            </a:r>
            <a:endParaRPr lang="cs-CZ" sz="3600" dirty="0"/>
          </a:p>
        </p:txBody>
      </p:sp>
      <p:pic>
        <p:nvPicPr>
          <p:cNvPr id="15364" name="Picture 4" descr="Série snímků - palacio, Cristal, madrid. Fotosearch - Hledat sériové fotografie, obrázky na zdi, fotografie a fotografický k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56992"/>
            <a:ext cx="3333750" cy="2400301"/>
          </a:xfrm>
          <a:prstGeom prst="rect">
            <a:avLst/>
          </a:prstGeom>
          <a:noFill/>
        </p:spPr>
      </p:pic>
      <p:pic>
        <p:nvPicPr>
          <p:cNvPr id="15366" name="Picture 6" descr="Série snímků - křišťál, palác, madrid. Fotosearch - Hledat sériové fotografie, obrázky na zdi, fotografie a fotografický k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149080"/>
            <a:ext cx="3333750" cy="2400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692696"/>
            <a:ext cx="7851648" cy="129614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latin typeface="Comic Sans MS" pitchFamily="66" charset="0"/>
              </a:rPr>
              <a:t>PARQUE DEL RETIRO</a:t>
            </a:r>
            <a:endParaRPr lang="cs-CZ" sz="3600" dirty="0"/>
          </a:p>
        </p:txBody>
      </p:sp>
      <p:pic>
        <p:nvPicPr>
          <p:cNvPr id="14338" name="Picture 2" descr="Stock Photograph - pomník, Alfonso, XII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80928"/>
            <a:ext cx="3333750" cy="2409826"/>
          </a:xfrm>
          <a:prstGeom prst="rect">
            <a:avLst/>
          </a:prstGeom>
          <a:noFill/>
        </p:spPr>
      </p:pic>
      <p:pic>
        <p:nvPicPr>
          <p:cNvPr id="14340" name="Picture 4" descr="Série snímků - palacio, Vel?zquez, parque, Retiro, madrid. Fotosearch - Hledat sériové fotografie, plakátové fotografie, obrázky a fotografický k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4005064"/>
            <a:ext cx="3333750" cy="2400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764704"/>
            <a:ext cx="7851648" cy="122413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ESTADIO SANTIAGO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BERNABEU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3316" name="Picture 4" descr="Série snímků - stadión, Santiago, Bernabeu. Fotosearch - Hledat sériové fotografie, plakátové fotografie, obrázky a fotografický k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852936"/>
            <a:ext cx="3333750" cy="2400301"/>
          </a:xfrm>
          <a:prstGeom prst="rect">
            <a:avLst/>
          </a:prstGeom>
          <a:noFill/>
        </p:spPr>
      </p:pic>
      <p:pic>
        <p:nvPicPr>
          <p:cNvPr id="13318" name="Picture 6" descr="Fotografie z množiny - footbal, stadión. Fotosearch - Hledat sériové fotografie, výtisky obrázků, snímky a fotografický klipar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077072"/>
            <a:ext cx="3333750" cy="24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764704"/>
            <a:ext cx="7851648" cy="1224136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latin typeface="Comic Sans MS" pitchFamily="66" charset="0"/>
              </a:rPr>
              <a:t>Madrid  y </a:t>
            </a:r>
            <a:r>
              <a:rPr lang="cs-CZ" sz="3600" dirty="0" err="1" smtClean="0">
                <a:latin typeface="Comic Sans MS" pitchFamily="66" charset="0"/>
              </a:rPr>
              <a:t>sus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monumentos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PLAZA DE TOROS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5058" name="Picture 2" descr="Série fotografií - náměstí, Toros, Ventas, madrid. Fotosearch - Hledat sériové fotografie, obrázky, dekorace na zdi, snímky a fotografický klipart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564904"/>
            <a:ext cx="3333750" cy="2419351"/>
          </a:xfrm>
          <a:prstGeom prst="rect">
            <a:avLst/>
          </a:prstGeom>
          <a:noFill/>
        </p:spPr>
      </p:pic>
      <p:pic>
        <p:nvPicPr>
          <p:cNvPr id="45060" name="Picture 4" descr="Série fotografií - náměstí, Toros, Ventas, madrid, Španělsko. Fotosearch - Hledat sériové fotografie, obrázky, výtisky, snímky a fotografický klipart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149080"/>
            <a:ext cx="3333750" cy="24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851648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Madrid  y </a:t>
            </a:r>
            <a:r>
              <a:rPr lang="cs-CZ" sz="4000" dirty="0" err="1" smtClean="0">
                <a:latin typeface="Comic Sans MS" pitchFamily="66" charset="0"/>
              </a:rPr>
              <a:t>sus</a:t>
            </a:r>
            <a:r>
              <a:rPr lang="cs-CZ" sz="4000" dirty="0" smtClean="0">
                <a:latin typeface="Comic Sans MS" pitchFamily="66" charset="0"/>
              </a:rPr>
              <a:t> </a:t>
            </a:r>
            <a:r>
              <a:rPr lang="cs-CZ" sz="4000" dirty="0" err="1" smtClean="0">
                <a:latin typeface="Comic Sans MS" pitchFamily="66" charset="0"/>
              </a:rPr>
              <a:t>monumentos</a:t>
            </a:r>
            <a:r>
              <a:rPr lang="cs-CZ" sz="4000" dirty="0" smtClean="0">
                <a:latin typeface="Comic Sans MS" pitchFamily="66" charset="0"/>
              </a:rPr>
              <a:t/>
            </a:r>
            <a:br>
              <a:rPr lang="cs-CZ" sz="40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PUERTA DEL SOL</a:t>
            </a:r>
            <a:r>
              <a:rPr lang="cs-CZ" sz="3600" dirty="0" smtClean="0">
                <a:latin typeface="Comic Sans MS" pitchFamily="66" charset="0"/>
              </a:rPr>
              <a:t/>
            </a:r>
            <a:br>
              <a:rPr lang="cs-CZ" sz="3600" dirty="0" smtClean="0">
                <a:latin typeface="Comic Sans MS" pitchFamily="66" charset="0"/>
              </a:rPr>
            </a:b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4034" name="Picture 2" descr="Obrázek - madrid, Španělsko. Fotosearch - Hledat sériové fotografie, fotografie, výtisky, obrázky a fotografický k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2219325" cy="3524251"/>
          </a:xfrm>
          <a:prstGeom prst="rect">
            <a:avLst/>
          </a:prstGeom>
          <a:noFill/>
        </p:spPr>
      </p:pic>
      <p:pic>
        <p:nvPicPr>
          <p:cNvPr id="44036" name="Picture 4" descr="Stock Photograph - socha, Carlos, III, Pueta, slunce, madrid, Španělsko. Fotosearch - Hledat sériové fotografie, plakáty, obrázky a snímky fotografického klipart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2708920"/>
            <a:ext cx="2209800" cy="3528392"/>
          </a:xfrm>
          <a:prstGeom prst="rect">
            <a:avLst/>
          </a:prstGeom>
          <a:noFill/>
        </p:spPr>
      </p:pic>
      <p:pic>
        <p:nvPicPr>
          <p:cNvPr id="44038" name="Picture 6" descr="Fotografie z množiny - Puerta, slunce, madrid, Španělsko. Fotosearch - Hledat sériové snímky, dekorace na zdi, obrázky a klipartové fotograf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708920"/>
            <a:ext cx="2247900" cy="3524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133</TotalTime>
  <Words>83</Words>
  <Application>Microsoft Office PowerPoint</Application>
  <PresentationFormat>Předvádění na obrazovce (4:3)</PresentationFormat>
  <Paragraphs>35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Tok</vt:lpstr>
      <vt:lpstr>Snímek 1</vt:lpstr>
      <vt:lpstr>Snímek 2</vt:lpstr>
      <vt:lpstr>Snímek 3</vt:lpstr>
      <vt:lpstr>Snímek 4</vt:lpstr>
      <vt:lpstr>Madrid  y sus monumentos PALACIO REAL</vt:lpstr>
      <vt:lpstr>Madrid  y sus monumentos PLAZA MAYOR </vt:lpstr>
      <vt:lpstr>Madrid  y sus monumentos PLAZA MAYOR </vt:lpstr>
      <vt:lpstr> Madrid  y sus monumentos MUSEO DE PRADO </vt:lpstr>
      <vt:lpstr>Madrid  y sus monumentos PUERTA DE EUROPA </vt:lpstr>
      <vt:lpstr>Madrid  y sus monumentos PALACIO CIBELES</vt:lpstr>
      <vt:lpstr>Madrid  y sus monumentos FUENTE DE CIBELES </vt:lpstr>
      <vt:lpstr>Madrid  y sus monumentos PALACIO DE CRISTAL</vt:lpstr>
      <vt:lpstr>Madrid  y sus monumentos PARQUE DEL RETIRO</vt:lpstr>
      <vt:lpstr>Madrid  y sus monumentos ESTADIO SANTIAGO BERNABEU</vt:lpstr>
      <vt:lpstr>Madrid  y sus monumentos PLAZA DE TOROS</vt:lpstr>
      <vt:lpstr>Madrid  y sus monumentos PUERTA DEL SOL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Daniel Zatočil</dc:creator>
  <cp:lastModifiedBy>Daniel Zatočil</cp:lastModifiedBy>
  <cp:revision>19</cp:revision>
  <dcterms:created xsi:type="dcterms:W3CDTF">2013-12-14T15:36:03Z</dcterms:created>
  <dcterms:modified xsi:type="dcterms:W3CDTF">2013-12-14T22:08:31Z</dcterms:modified>
</cp:coreProperties>
</file>