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2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49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634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08720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4281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99017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8539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2233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2137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7544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2151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3705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1144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181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837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051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1023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7594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ED76541-8401-404D-BE62-72FF7372E5EB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91C1A08-596E-4F48-A1AB-DFCD1EA3AD2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VY_32_INOVACE_ICT_I_S2_02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40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Nastavení dokumentu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	</a:t>
            </a:r>
            <a:r>
              <a:rPr lang="cs-CZ" sz="1200" dirty="0" smtClean="0"/>
              <a:t>2.10.2013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 zobrazení, okraje, orientace, mezerník, enter)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</a:t>
            </a:r>
            <a:r>
              <a:rPr lang="cs-CZ" sz="1200" dirty="0"/>
              <a:t>ŠVP - práce se standardním aplikačním programovým vybavením – textový procesor, praktické úlohy.</a:t>
            </a:r>
          </a:p>
          <a:p>
            <a:pPr marL="0" indent="0"/>
            <a:endParaRPr lang="cs-CZ" sz="1200" dirty="0"/>
          </a:p>
          <a:p>
            <a:r>
              <a:rPr lang="cs-CZ" sz="1200" dirty="0"/>
              <a:t>2. Prezentace 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896268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59632" y="1556792"/>
            <a:ext cx="6517482" cy="2509213"/>
          </a:xfrm>
        </p:spPr>
        <p:txBody>
          <a:bodyPr>
            <a:normAutofit fontScale="90000"/>
          </a:bodyPr>
          <a:lstStyle/>
          <a:p>
            <a:r>
              <a:rPr lang="cs-CZ" sz="5400" b="1" dirty="0"/>
              <a:t>MS W – </a:t>
            </a:r>
            <a:r>
              <a:rPr lang="cs-CZ" sz="5400" b="1" dirty="0" smtClean="0"/>
              <a:t>Nastavení dokumentu</a:t>
            </a:r>
            <a:r>
              <a:rPr lang="cs-CZ" sz="5400" dirty="0"/>
              <a:t/>
            </a:r>
            <a:br>
              <a:rPr lang="cs-CZ" sz="5400" dirty="0"/>
            </a:b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xmlns="" val="4111962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Vzhled stránky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Dříve, </a:t>
            </a:r>
            <a:r>
              <a:rPr lang="cs-CZ" dirty="0" smtClean="0"/>
              <a:t>než začneme psát dokument ve Wordu, musíme si ujasnit, jak budeme </a:t>
            </a:r>
            <a:r>
              <a:rPr lang="cs-CZ" dirty="0" smtClean="0"/>
              <a:t>chtít, </a:t>
            </a:r>
            <a:r>
              <a:rPr lang="cs-CZ" dirty="0" smtClean="0"/>
              <a:t>aby vypadal.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Ujasníme si </a:t>
            </a:r>
            <a:r>
              <a:rPr lang="cs-CZ" b="1" dirty="0" smtClean="0"/>
              <a:t>velikost papíru</a:t>
            </a:r>
            <a:r>
              <a:rPr lang="cs-CZ" dirty="0" smtClean="0"/>
              <a:t>, velikost </a:t>
            </a:r>
            <a:r>
              <a:rPr lang="cs-CZ" b="1" dirty="0" smtClean="0"/>
              <a:t>okrajů</a:t>
            </a:r>
            <a:r>
              <a:rPr lang="cs-CZ" dirty="0" smtClean="0"/>
              <a:t>, </a:t>
            </a:r>
            <a:r>
              <a:rPr lang="cs-CZ" b="1" dirty="0" smtClean="0"/>
              <a:t>orientace </a:t>
            </a:r>
            <a:r>
              <a:rPr lang="cs-CZ" dirty="0" smtClean="0"/>
              <a:t>papíru, jak bude text </a:t>
            </a:r>
            <a:r>
              <a:rPr lang="cs-CZ" b="1" dirty="0" smtClean="0"/>
              <a:t>zarovnán</a:t>
            </a:r>
            <a:r>
              <a:rPr lang="cs-CZ" dirty="0" smtClean="0"/>
              <a:t>,  které části textu budou tvořit </a:t>
            </a:r>
            <a:r>
              <a:rPr lang="cs-CZ" b="1" dirty="0" smtClean="0"/>
              <a:t>odstavce</a:t>
            </a:r>
            <a:r>
              <a:rPr lang="cs-CZ" dirty="0" smtClean="0"/>
              <a:t> atd.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62132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Nabídka – rozložení stránky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047" y="1700808"/>
            <a:ext cx="849630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 flipV="1">
            <a:off x="1691680" y="3645024"/>
            <a:ext cx="0" cy="2016224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2123728" y="3645024"/>
            <a:ext cx="0" cy="2016224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V="1">
            <a:off x="2699792" y="3645518"/>
            <a:ext cx="0" cy="2016224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123728" y="2420888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370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Skryté znaky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Abychom vytvořili snadněji dokument, který jsme si předem stanovili, pomohou k nám tomu tzv. skryté znaky.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Jsou to znaky, které běžně používáme při psaní textu. Jedná se například </a:t>
            </a:r>
            <a:r>
              <a:rPr lang="cs-CZ" b="1" dirty="0" smtClean="0"/>
              <a:t>mezera</a:t>
            </a:r>
            <a:r>
              <a:rPr lang="cs-CZ" dirty="0" smtClean="0"/>
              <a:t> mezi slovy či </a:t>
            </a:r>
            <a:r>
              <a:rPr lang="cs-CZ" b="1" dirty="0" smtClean="0"/>
              <a:t>enter</a:t>
            </a:r>
            <a:r>
              <a:rPr lang="cs-CZ" dirty="0" smtClean="0"/>
              <a:t> při zakončení odstavců, </a:t>
            </a:r>
            <a:r>
              <a:rPr lang="cs-CZ" b="1" dirty="0" smtClean="0"/>
              <a:t>tabulátor</a:t>
            </a:r>
            <a:r>
              <a:rPr lang="cs-CZ" dirty="0" smtClean="0"/>
              <a:t> pro odsazení textu atd.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Tyto znaky si můžeme zapnout, abychom lépe zkontrolovali případné chyby či  aby se nám s textem snadněji pracovalo.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69490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Skryté znaky zapneme: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2513472" y="58219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56792"/>
            <a:ext cx="1572335" cy="540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98189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Zde zaškrtneme znaky, které chceme aby se zobrazovali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391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4"/>
          <p:cNvCxnSpPr/>
          <p:nvPr/>
        </p:nvCxnSpPr>
        <p:spPr>
          <a:xfrm>
            <a:off x="2641157" y="3645024"/>
            <a:ext cx="0" cy="115212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21144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Samostatný 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Otevřete si ze sdílených dokumentů dokument </a:t>
            </a:r>
          </a:p>
          <a:p>
            <a:pPr marL="0" indent="0">
              <a:buNone/>
            </a:pPr>
            <a:r>
              <a:rPr lang="cs-CZ" dirty="0" smtClean="0"/>
              <a:t>s názvem :</a:t>
            </a:r>
          </a:p>
          <a:p>
            <a:pPr marL="0" indent="0"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VY_32_INOVACE_ICT_I_S2_02_a</a:t>
            </a:r>
            <a:endParaRPr lang="cs-CZ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cs-CZ" dirty="0" smtClean="0"/>
              <a:t>Dokument si uložte do své složky pod názvem „Kuchař“</a:t>
            </a:r>
          </a:p>
          <a:p>
            <a:pPr marL="0" indent="0">
              <a:buNone/>
            </a:pPr>
            <a:r>
              <a:rPr lang="cs-CZ" dirty="0" smtClean="0"/>
              <a:t>Tento dokument upravte následovně:</a:t>
            </a:r>
          </a:p>
          <a:p>
            <a:pPr marL="0" indent="0">
              <a:buNone/>
            </a:pPr>
            <a:r>
              <a:rPr lang="cs-CZ" dirty="0" smtClean="0"/>
              <a:t>Okraje nahoře 3, vlevo i vpravo 3, dole 3, dokument orientován na šířku, velikost papíru A5.</a:t>
            </a:r>
          </a:p>
          <a:p>
            <a:pPr marL="0" indent="0">
              <a:buNone/>
            </a:pPr>
            <a:r>
              <a:rPr lang="cs-CZ" dirty="0" smtClean="0"/>
              <a:t>V dokumentu doplňte </a:t>
            </a:r>
            <a:r>
              <a:rPr lang="cs-CZ" b="1" dirty="0" smtClean="0"/>
              <a:t>mezery</a:t>
            </a:r>
            <a:r>
              <a:rPr lang="cs-CZ" dirty="0" smtClean="0"/>
              <a:t> mezi slovy a všude, kde musí být. Za každou větou udělejte </a:t>
            </a:r>
            <a:r>
              <a:rPr lang="cs-CZ" b="1" dirty="0" smtClean="0"/>
              <a:t>enter</a:t>
            </a:r>
            <a:r>
              <a:rPr lang="cs-CZ" dirty="0" smtClean="0"/>
              <a:t>. Vše kontrolujte pomocí skrytých znaků.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567812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Řešení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152011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166815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5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6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7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8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9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220</Words>
  <Application>Microsoft Office PowerPoint</Application>
  <PresentationFormat>Předvádění na obrazovce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Kapka</vt:lpstr>
      <vt:lpstr>Snímek 1</vt:lpstr>
      <vt:lpstr>MS W – Nastavení dokumentu </vt:lpstr>
      <vt:lpstr>Vzhled stránky</vt:lpstr>
      <vt:lpstr>Nabídka – rozložení stránky</vt:lpstr>
      <vt:lpstr>Skryté znaky</vt:lpstr>
      <vt:lpstr>Skryté znaky zapneme:</vt:lpstr>
      <vt:lpstr>Zde zaškrtneme znaky, které chceme aby se zobrazovali</vt:lpstr>
      <vt:lpstr>Samostatný úkol</vt:lpstr>
      <vt:lpstr>Řešení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SOU stravování a služeb</dc:creator>
  <cp:lastModifiedBy>Dum</cp:lastModifiedBy>
  <cp:revision>18</cp:revision>
  <dcterms:created xsi:type="dcterms:W3CDTF">2013-07-11T10:37:24Z</dcterms:created>
  <dcterms:modified xsi:type="dcterms:W3CDTF">2014-06-19T20:17:24Z</dcterms:modified>
</cp:coreProperties>
</file>