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/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/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293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519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058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447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12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7748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5144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237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9470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487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720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0"/>
          <p:cNvSpPr txBox="1"/>
          <p:nvPr/>
        </p:nvSpPr>
        <p:spPr>
          <a:xfrm>
            <a:off x="738188" y="887413"/>
            <a:ext cx="546100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US" sz="8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</a:p>
        </p:txBody>
      </p:sp>
      <p:sp>
        <p:nvSpPr>
          <p:cNvPr id="7" name="TextBox 13"/>
          <p:cNvSpPr txBox="1"/>
          <p:nvPr/>
        </p:nvSpPr>
        <p:spPr>
          <a:xfrm>
            <a:off x="7850188" y="3119438"/>
            <a:ext cx="554037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>
              <a:defRPr/>
            </a:pPr>
            <a:r>
              <a:rPr lang="en-US" sz="8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/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8126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0171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Date Placeholder 2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3935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3373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3751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5444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619125"/>
            <a:ext cx="7772400" cy="1595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366963"/>
            <a:ext cx="7772400" cy="3424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450" y="58832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1827DBEF-F4E0-49D0-B440-7D3C1B077D78}" type="datetimeFigureOut">
              <a:rPr lang="cs-CZ" smtClean="0"/>
              <a:t>11.3.2014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83275"/>
            <a:ext cx="500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113" y="5883275"/>
            <a:ext cx="573087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41DBB4BC-3DBE-4BFE-91A7-7A0B5886BF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2pPr>
      <a:lvl3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3pPr>
      <a:lvl4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4pPr>
      <a:lvl5pPr algn="ctr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9pPr>
    </p:titleStyle>
    <p:bodyStyle>
      <a:lvl1pPr marL="228600" indent="-228600" algn="l" rtl="0" eaLnBrk="0" fontAlgn="base" hangingPunct="0">
        <a:lnSpc>
          <a:spcPct val="120000"/>
        </a:lnSpc>
        <a:spcBef>
          <a:spcPts val="1000"/>
        </a:spcBef>
        <a:spcAft>
          <a:spcPct val="0"/>
        </a:spcAft>
        <a:buClr>
          <a:schemeClr val="tx1"/>
        </a:buClr>
        <a:buFont typeface="Arial" charset="0"/>
        <a:buChar char="•"/>
        <a:defRPr sz="2000" kern="1200" cap="all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kern="1200" cap="all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600" kern="1200" cap="all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333375"/>
            <a:ext cx="6011862" cy="1470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353344" y="2133600"/>
            <a:ext cx="64008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CZ.1.07/1.5.00/34.0963 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klíčové 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aktivity 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III/2  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			prostřednictvím ICT</a:t>
            </a:r>
          </a:p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materiálu	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VY_32_INOVACE_ICT_I_S2_03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827088" y="3284538"/>
            <a:ext cx="7561262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 algn="l">
              <a:defRPr>
                <a:solidFill>
                  <a:schemeClr val="tx1"/>
                </a:solidFill>
                <a:latin typeface="Arial" charset="0"/>
              </a:defRPr>
            </a:lvl1pPr>
            <a:lvl2pPr marL="800100" indent="-342900" algn="l">
              <a:defRPr>
                <a:solidFill>
                  <a:schemeClr val="tx1"/>
                </a:solidFill>
                <a:latin typeface="Arial" charset="0"/>
              </a:defRPr>
            </a:lvl2pPr>
            <a:lvl3pPr marL="1257300" indent="-342900" algn="l">
              <a:defRPr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cs-CZ" sz="1200" b="1" dirty="0"/>
              <a:t>Popis výukového materiálu	</a:t>
            </a:r>
          </a:p>
          <a:p>
            <a:r>
              <a:rPr lang="cs-CZ" sz="1200" b="1" dirty="0"/>
              <a:t>Název:			</a:t>
            </a:r>
            <a:r>
              <a:rPr lang="cs-CZ" sz="1200" b="1" dirty="0" smtClean="0"/>
              <a:t>MS W – Záhlaví a zápatí</a:t>
            </a:r>
            <a:endParaRPr lang="cs-CZ" sz="1200" dirty="0" smtClean="0"/>
          </a:p>
          <a:p>
            <a:r>
              <a:rPr lang="cs-CZ" sz="1200" dirty="0" smtClean="0"/>
              <a:t>Autor:			Ing. Jitka Matasová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</a:t>
            </a:r>
            <a:r>
              <a:rPr lang="cs-CZ" sz="1200" dirty="0" smtClean="0"/>
              <a:t>2.10.2013 </a:t>
            </a:r>
            <a:endParaRPr lang="cs-CZ" sz="1200" dirty="0"/>
          </a:p>
          <a:p>
            <a:r>
              <a:rPr lang="cs-CZ" sz="1200" dirty="0"/>
              <a:t>Obor:			65-41-L/01 Gastronomie</a:t>
            </a:r>
          </a:p>
          <a:p>
            <a:r>
              <a:rPr lang="cs-CZ" sz="1200" dirty="0"/>
              <a:t>Ročník:			</a:t>
            </a:r>
            <a:r>
              <a:rPr lang="cs-CZ" sz="1200" dirty="0" smtClean="0"/>
              <a:t>1. </a:t>
            </a:r>
            <a:r>
              <a:rPr lang="cs-CZ" sz="1200" dirty="0"/>
              <a:t>ročník </a:t>
            </a:r>
          </a:p>
          <a:p>
            <a:r>
              <a:rPr lang="cs-CZ" sz="1200" dirty="0"/>
              <a:t>Předmět:			</a:t>
            </a:r>
            <a:r>
              <a:rPr lang="cs-CZ" sz="1200" dirty="0" smtClean="0"/>
              <a:t>IKT – Informační a komunikační technologie</a:t>
            </a:r>
          </a:p>
          <a:p>
            <a:endParaRPr lang="cs-CZ" sz="1200" b="1" dirty="0"/>
          </a:p>
          <a:p>
            <a:r>
              <a:rPr lang="cs-CZ" sz="1200" b="1" dirty="0"/>
              <a:t>Anotace výukového </a:t>
            </a:r>
            <a:r>
              <a:rPr lang="cs-CZ" sz="1200" b="1" dirty="0" smtClean="0"/>
              <a:t>materiálu (klíčová slova: záhlaví, zápatí, číslo stránky, datum a čas)</a:t>
            </a:r>
            <a:endParaRPr lang="cs-CZ" sz="1200" b="1" dirty="0"/>
          </a:p>
          <a:p>
            <a:endParaRPr lang="cs-CZ" sz="1200" dirty="0"/>
          </a:p>
          <a:p>
            <a:pPr>
              <a:buFontTx/>
              <a:buAutoNum type="arabicPeriod"/>
            </a:pPr>
            <a:r>
              <a:rPr lang="cs-CZ" sz="1200" dirty="0"/>
              <a:t>VM je koncipován v podobě </a:t>
            </a:r>
            <a:r>
              <a:rPr lang="cs-CZ" sz="1200" dirty="0" err="1"/>
              <a:t>powerpointové</a:t>
            </a:r>
            <a:r>
              <a:rPr lang="cs-CZ" sz="1200" dirty="0"/>
              <a:t> </a:t>
            </a:r>
            <a:r>
              <a:rPr lang="cs-CZ" sz="1200" dirty="0" smtClean="0"/>
              <a:t>prezentace</a:t>
            </a:r>
            <a:r>
              <a:rPr lang="cs-CZ" sz="1200" dirty="0"/>
              <a:t> </a:t>
            </a:r>
            <a:r>
              <a:rPr lang="cs-CZ" sz="1200" dirty="0" smtClean="0"/>
              <a:t>pro výuku předmětu IKT.  </a:t>
            </a:r>
            <a:r>
              <a:rPr lang="cs-CZ" sz="1200" dirty="0"/>
              <a:t>Materiál bude používán přímo při výuce </a:t>
            </a:r>
            <a:r>
              <a:rPr lang="cs-CZ" sz="1200" dirty="0" smtClean="0"/>
              <a:t> </a:t>
            </a:r>
            <a:r>
              <a:rPr lang="cs-CZ" sz="1200" dirty="0"/>
              <a:t>za použití interaktivní tabule či dataprojektoru s výstupem na plátno. </a:t>
            </a:r>
            <a:r>
              <a:rPr lang="cs-CZ" sz="1200" dirty="0" smtClean="0"/>
              <a:t>Téma </a:t>
            </a:r>
            <a:r>
              <a:rPr lang="cs-CZ" sz="1200" dirty="0"/>
              <a:t>je přímo v souladu </a:t>
            </a:r>
            <a:r>
              <a:rPr lang="cs-CZ" sz="1200" dirty="0" smtClean="0"/>
              <a:t> s </a:t>
            </a:r>
            <a:r>
              <a:rPr lang="cs-CZ" sz="1200" dirty="0"/>
              <a:t>ŠVP </a:t>
            </a:r>
            <a:r>
              <a:rPr lang="cs-CZ" sz="1200" dirty="0" smtClean="0"/>
              <a:t> </a:t>
            </a:r>
            <a:r>
              <a:rPr lang="cs-CZ" sz="1200" dirty="0"/>
              <a:t>- práce se standardním aplikačním programovým vybavením – textový procesor, praktické úlohy.</a:t>
            </a:r>
          </a:p>
          <a:p>
            <a:pPr marL="0" indent="0"/>
            <a:endParaRPr lang="cs-CZ" sz="1200" dirty="0"/>
          </a:p>
          <a:p>
            <a:r>
              <a:rPr lang="cs-CZ" sz="1200" dirty="0"/>
              <a:t>2. Prezentace bude používána </a:t>
            </a:r>
            <a:r>
              <a:rPr lang="cs-CZ" sz="1200" dirty="0" smtClean="0"/>
              <a:t>k výkladu a zároveň k procvičení daného </a:t>
            </a:r>
            <a:r>
              <a:rPr lang="cs-CZ" sz="1200" dirty="0"/>
              <a:t>tématu. Součástí je samostatný úkol pro žáky, který zpracují samostatně na PC a následně bude jejich práce zkontrolována. Žáci si ověří pochopení výkladu a procvičí samostatnost.</a:t>
            </a:r>
          </a:p>
          <a:p>
            <a:r>
              <a:rPr lang="cs-CZ" sz="1200" dirty="0"/>
              <a:t>	</a:t>
            </a:r>
          </a:p>
          <a:p>
            <a:r>
              <a:rPr lang="cs-CZ" sz="1200" dirty="0"/>
              <a:t>	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2219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340768"/>
            <a:ext cx="7772400" cy="3240360"/>
          </a:xfrm>
        </p:spPr>
        <p:txBody>
          <a:bodyPr/>
          <a:lstStyle/>
          <a:p>
            <a:r>
              <a:rPr lang="cs-CZ" sz="5400" b="1" dirty="0" smtClean="0"/>
              <a:t>MS </a:t>
            </a:r>
            <a:r>
              <a:rPr lang="cs-CZ" sz="5400" b="1" dirty="0"/>
              <a:t>W – </a:t>
            </a:r>
            <a:r>
              <a:rPr lang="cs-CZ" sz="5400" b="1" dirty="0" smtClean="0"/>
              <a:t>záhlaví</a:t>
            </a:r>
            <a:br>
              <a:rPr lang="cs-CZ" sz="5400" b="1" dirty="0" smtClean="0"/>
            </a:br>
            <a:r>
              <a:rPr lang="cs-CZ" sz="5400" b="1" dirty="0" smtClean="0"/>
              <a:t> a </a:t>
            </a:r>
            <a:r>
              <a:rPr lang="cs-CZ" sz="5400" b="1" dirty="0"/>
              <a:t>zápatí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784773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542" y="332656"/>
            <a:ext cx="8229600" cy="1051520"/>
          </a:xfrm>
        </p:spPr>
        <p:txBody>
          <a:bodyPr/>
          <a:lstStyle/>
          <a:p>
            <a:r>
              <a:rPr lang="cs-CZ" sz="3200" dirty="0" smtClean="0"/>
              <a:t>Nabídka pro vložení záhlaví a zápatí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118" y="1484784"/>
            <a:ext cx="8229600" cy="423793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2647950"/>
            <a:ext cx="8280920" cy="2221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547664" y="2996952"/>
            <a:ext cx="57606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380312" y="4221088"/>
            <a:ext cx="108012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82653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Záhlaví – je prostor vyznačený nad čarou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16832"/>
            <a:ext cx="3271813" cy="30243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915816" y="3429000"/>
            <a:ext cx="1152128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prava 5"/>
          <p:cNvSpPr/>
          <p:nvPr/>
        </p:nvSpPr>
        <p:spPr>
          <a:xfrm>
            <a:off x="1691680" y="31866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5643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525"/>
            <a:ext cx="8229600" cy="1051520"/>
          </a:xfrm>
        </p:spPr>
        <p:txBody>
          <a:bodyPr/>
          <a:lstStyle/>
          <a:p>
            <a:r>
              <a:rPr lang="cs-CZ" sz="3200" dirty="0" smtClean="0"/>
              <a:t>Možnosti jak zadat záhlaví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268760"/>
            <a:ext cx="4752528" cy="5589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33067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Zápatí je prostor označený pod čarou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2224088"/>
            <a:ext cx="3281338" cy="2717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915816" y="4653136"/>
            <a:ext cx="108012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72349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42962"/>
          </a:xfrm>
        </p:spPr>
        <p:txBody>
          <a:bodyPr/>
          <a:lstStyle/>
          <a:p>
            <a:r>
              <a:rPr lang="cs-CZ" sz="3200" dirty="0" smtClean="0"/>
              <a:t>Možnosti jak zadat zápatí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052736"/>
            <a:ext cx="4252119" cy="5048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228526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2930" y="332656"/>
            <a:ext cx="8229600" cy="83549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2000" dirty="0" smtClean="0"/>
              <a:t>Pokud pracujeme v poli záhlaví či zápatí, máme ještě nabídku </a:t>
            </a:r>
            <a:r>
              <a:rPr lang="cs-CZ" sz="2000" b="1" dirty="0" smtClean="0"/>
              <a:t>nástroje záhlaví a zápatí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9144000" cy="3744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nice 6"/>
          <p:cNvCxnSpPr>
            <a:stCxn id="6147" idx="0"/>
            <a:endCxn id="6147" idx="0"/>
          </p:cNvCxnSpPr>
          <p:nvPr/>
        </p:nvCxnSpPr>
        <p:spPr>
          <a:xfrm>
            <a:off x="4572000" y="162880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07504" y="3140968"/>
            <a:ext cx="118762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796136" y="1844824"/>
            <a:ext cx="12241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5028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Samostatný úkol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Vytvořte</a:t>
            </a:r>
            <a:r>
              <a:rPr lang="cs-CZ" dirty="0"/>
              <a:t> </a:t>
            </a:r>
            <a:r>
              <a:rPr lang="cs-CZ" dirty="0" smtClean="0"/>
              <a:t>dokument </a:t>
            </a:r>
            <a:r>
              <a:rPr lang="cs-CZ" dirty="0"/>
              <a:t>o 5 </a:t>
            </a:r>
            <a:r>
              <a:rPr lang="cs-CZ" dirty="0" smtClean="0"/>
              <a:t>stránkách (dokument předdefinujte klávesou enter). V </a:t>
            </a:r>
            <a:r>
              <a:rPr lang="cs-CZ" dirty="0"/>
              <a:t>záhlaví bude zadán přesný název Vašeho pracoviště, včetně adresy, telefonu, emailu atd. </a:t>
            </a:r>
            <a:r>
              <a:rPr lang="cs-CZ" dirty="0" smtClean="0"/>
              <a:t>(Pomůže </a:t>
            </a:r>
            <a:r>
              <a:rPr lang="cs-CZ" dirty="0"/>
              <a:t>Vám  internetový </a:t>
            </a:r>
            <a:r>
              <a:rPr lang="cs-CZ" dirty="0" smtClean="0"/>
              <a:t>vyhledávač.) </a:t>
            </a:r>
          </a:p>
          <a:p>
            <a:pPr marL="0" indent="0">
              <a:buNone/>
            </a:pPr>
            <a:r>
              <a:rPr lang="cs-CZ" dirty="0" smtClean="0"/>
              <a:t>Záhlaví </a:t>
            </a:r>
            <a:r>
              <a:rPr lang="cs-CZ" dirty="0"/>
              <a:t>bude tučným písmem zarovnané </a:t>
            </a:r>
            <a:r>
              <a:rPr lang="cs-CZ" dirty="0" smtClean="0"/>
              <a:t>vlevo.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Do zápatí vložte vlevo dnešní </a:t>
            </a:r>
            <a:r>
              <a:rPr lang="cs-CZ" dirty="0" smtClean="0"/>
              <a:t>datum, na střed </a:t>
            </a:r>
            <a:r>
              <a:rPr lang="cs-CZ" dirty="0"/>
              <a:t>číslo stránky </a:t>
            </a:r>
            <a:r>
              <a:rPr lang="cs-CZ" dirty="0" smtClean="0"/>
              <a:t> a vpravo </a:t>
            </a:r>
            <a:r>
              <a:rPr lang="cs-CZ" dirty="0"/>
              <a:t>Vaše </a:t>
            </a:r>
            <a:r>
              <a:rPr lang="cs-CZ" dirty="0" smtClean="0"/>
              <a:t>příjmení.</a:t>
            </a:r>
          </a:p>
          <a:p>
            <a:pPr marL="0" indent="0">
              <a:buNone/>
            </a:pPr>
            <a:r>
              <a:rPr lang="cs-CZ" dirty="0" smtClean="0"/>
              <a:t>Dokument uložte pod názvem </a:t>
            </a:r>
            <a:r>
              <a:rPr lang="cs-CZ" b="1" dirty="0" smtClean="0"/>
              <a:t>Záhlaví, zápatí </a:t>
            </a:r>
            <a:r>
              <a:rPr lang="cs-CZ" dirty="0" smtClean="0"/>
              <a:t>do vaší složky.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32255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1340769"/>
            <a:ext cx="7772400" cy="2376264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41986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838" y="481013"/>
            <a:ext cx="4124325" cy="589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3311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Droplet" id="{8984A317-299A-4E50-B45D-BFC9EDE2337A}" vid="{A633B6A3-9E7F-4C10-9C98-2517A3134361}"/>
    </a:ext>
  </a:extLst>
</a:theme>
</file>

<file path=ppt/theme/themeOverride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2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3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4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5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6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7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8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9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0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1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</TotalTime>
  <Words>123</Words>
  <Application>Microsoft Office PowerPoint</Application>
  <PresentationFormat>Předvádění na obrazovce (4:3)</PresentationFormat>
  <Paragraphs>32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Kapka</vt:lpstr>
      <vt:lpstr>Prezentace aplikace PowerPoint</vt:lpstr>
      <vt:lpstr>MS W – záhlaví  a zápatí</vt:lpstr>
      <vt:lpstr>Nabídka pro vložení záhlaví a zápatí</vt:lpstr>
      <vt:lpstr>Záhlaví – je prostor vyznačený nad čarou</vt:lpstr>
      <vt:lpstr>Možnosti jak zadat záhlaví</vt:lpstr>
      <vt:lpstr>Zápatí je prostor označený pod čarou</vt:lpstr>
      <vt:lpstr>Možnosti jak zadat zápatí</vt:lpstr>
      <vt:lpstr>Pokud pracujeme v poli záhlaví či zápatí, máme ještě nabídku nástroje záhlaví a zápatí</vt:lpstr>
      <vt:lpstr>Samostatný úkol</vt:lpstr>
      <vt:lpstr>Řešení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SOU stravování a služeb</dc:creator>
  <cp:lastModifiedBy>anna</cp:lastModifiedBy>
  <cp:revision>18</cp:revision>
  <dcterms:created xsi:type="dcterms:W3CDTF">2013-07-11T10:40:48Z</dcterms:created>
  <dcterms:modified xsi:type="dcterms:W3CDTF">2014-03-11T09:59:36Z</dcterms:modified>
</cp:coreProperties>
</file>