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Override6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61" r:id="rId4"/>
    <p:sldId id="263" r:id="rId5"/>
    <p:sldId id="264" r:id="rId6"/>
    <p:sldId id="265" r:id="rId7"/>
    <p:sldId id="266" r:id="rId8"/>
    <p:sldId id="267" r:id="rId9"/>
    <p:sldId id="269" r:id="rId10"/>
    <p:sldId id="258" r:id="rId11"/>
    <p:sldId id="268" r:id="rId12"/>
    <p:sldId id="259" r:id="rId13"/>
    <p:sldId id="262" r:id="rId14"/>
    <p:sldId id="260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54929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6348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08720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0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42812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99017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8539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22337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21375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75444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21519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3705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1144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181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58377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0514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1023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75947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AE8A1A1-99C8-4A83-BFF5-436B117AF0A1}" type="datetimeFigureOut">
              <a:rPr lang="cs-CZ" smtClean="0"/>
              <a:pPr/>
              <a:t>19.6.2014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FFD90168-7279-4A41-8578-C735665F8F5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011862" cy="147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53344" y="2133600"/>
            <a:ext cx="64008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projektu školy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CZ.1.07/1.5.00/34.0963 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a název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klíčové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aktivity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III/2 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Inovace a zkvalitnění výuky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			prostřednictvím ICT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materiálu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VY_32_INOVACE_ICT_I_S2_04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561262" cy="387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1200" b="1" dirty="0"/>
              <a:t>Popis výukového materiálu	</a:t>
            </a:r>
          </a:p>
          <a:p>
            <a:r>
              <a:rPr lang="cs-CZ" sz="1200" b="1" dirty="0"/>
              <a:t>Název:			</a:t>
            </a:r>
            <a:r>
              <a:rPr lang="cs-CZ" sz="1200" b="1" dirty="0" smtClean="0"/>
              <a:t>MS W – Formátování textu</a:t>
            </a:r>
            <a:endParaRPr lang="cs-CZ" sz="1200" dirty="0" smtClean="0"/>
          </a:p>
          <a:p>
            <a:r>
              <a:rPr lang="cs-CZ" sz="1200" dirty="0" smtClean="0"/>
              <a:t>Autor:			Ing. Jitka Matasová</a:t>
            </a:r>
          </a:p>
          <a:p>
            <a:r>
              <a:rPr lang="cs-CZ" sz="1200" dirty="0" smtClean="0"/>
              <a:t>Datum</a:t>
            </a:r>
            <a:r>
              <a:rPr lang="cs-CZ" sz="1200" dirty="0"/>
              <a:t>:		</a:t>
            </a:r>
            <a:r>
              <a:rPr lang="cs-CZ" sz="1200"/>
              <a:t>	</a:t>
            </a:r>
            <a:r>
              <a:rPr lang="cs-CZ" sz="1200" smtClean="0"/>
              <a:t>2.10.2013 </a:t>
            </a:r>
            <a:endParaRPr lang="cs-CZ" sz="1200" dirty="0"/>
          </a:p>
          <a:p>
            <a:r>
              <a:rPr lang="cs-CZ" sz="1200" dirty="0"/>
              <a:t>Obor:			65-41-L/01 Gastronomie</a:t>
            </a:r>
          </a:p>
          <a:p>
            <a:r>
              <a:rPr lang="cs-CZ" sz="1200" dirty="0"/>
              <a:t>Ročník:			</a:t>
            </a:r>
            <a:r>
              <a:rPr lang="cs-CZ" sz="1200" dirty="0" smtClean="0"/>
              <a:t>1. </a:t>
            </a:r>
            <a:r>
              <a:rPr lang="cs-CZ" sz="1200" dirty="0"/>
              <a:t>ročník </a:t>
            </a:r>
          </a:p>
          <a:p>
            <a:r>
              <a:rPr lang="cs-CZ" sz="1200" dirty="0"/>
              <a:t>Předmět:			</a:t>
            </a:r>
            <a:r>
              <a:rPr lang="cs-CZ" sz="1200" dirty="0" smtClean="0"/>
              <a:t>IKT – Informační a komunikační technologie</a:t>
            </a:r>
          </a:p>
          <a:p>
            <a:endParaRPr lang="cs-CZ" sz="1200" b="1" dirty="0"/>
          </a:p>
          <a:p>
            <a:r>
              <a:rPr lang="cs-CZ" sz="1200" b="1" dirty="0"/>
              <a:t>Anotace výukového </a:t>
            </a:r>
            <a:r>
              <a:rPr lang="cs-CZ" sz="1200" b="1" dirty="0" smtClean="0"/>
              <a:t>materiálu (klíčová slova: označení,  výběr, tučné písmo, kurziva)</a:t>
            </a:r>
            <a:endParaRPr lang="cs-CZ" sz="1200" b="1" dirty="0"/>
          </a:p>
          <a:p>
            <a:endParaRPr lang="cs-CZ" sz="1200" dirty="0"/>
          </a:p>
          <a:p>
            <a:pPr>
              <a:buFontTx/>
              <a:buAutoNum type="arabicPeriod"/>
            </a:pPr>
            <a:r>
              <a:rPr lang="cs-CZ" sz="1200" dirty="0"/>
              <a:t>VM je koncipován v podobě </a:t>
            </a:r>
            <a:r>
              <a:rPr lang="cs-CZ" sz="1200" dirty="0" err="1"/>
              <a:t>powerpointové</a:t>
            </a:r>
            <a:r>
              <a:rPr lang="cs-CZ" sz="1200" dirty="0"/>
              <a:t> </a:t>
            </a:r>
            <a:r>
              <a:rPr lang="cs-CZ" sz="1200" dirty="0" smtClean="0"/>
              <a:t>prezentace</a:t>
            </a:r>
            <a:r>
              <a:rPr lang="cs-CZ" sz="1200" dirty="0"/>
              <a:t> </a:t>
            </a:r>
            <a:r>
              <a:rPr lang="cs-CZ" sz="1200" dirty="0" smtClean="0"/>
              <a:t>pro výuku předmětu IKT.  </a:t>
            </a:r>
            <a:r>
              <a:rPr lang="cs-CZ" sz="1200" dirty="0"/>
              <a:t>Materiál bude používán přímo při výuce </a:t>
            </a:r>
            <a:r>
              <a:rPr lang="cs-CZ" sz="1200" dirty="0" smtClean="0"/>
              <a:t> </a:t>
            </a:r>
            <a:r>
              <a:rPr lang="cs-CZ" sz="1200" dirty="0"/>
              <a:t>za použití interaktivní tabule či dataprojektoru s výstupem na plátno. </a:t>
            </a:r>
            <a:r>
              <a:rPr lang="cs-CZ" sz="1200" dirty="0" smtClean="0"/>
              <a:t>Téma </a:t>
            </a:r>
            <a:r>
              <a:rPr lang="cs-CZ" sz="1200" dirty="0"/>
              <a:t>je přímo v souladu </a:t>
            </a:r>
            <a:r>
              <a:rPr lang="cs-CZ" sz="1200" dirty="0" smtClean="0"/>
              <a:t> s ŠVP – práce se standardním aplikačním programovým vybavením – textový procesor, praktické úlohy.</a:t>
            </a:r>
            <a:endParaRPr lang="cs-CZ" sz="1200" dirty="0"/>
          </a:p>
          <a:p>
            <a:r>
              <a:rPr lang="cs-CZ" sz="1200" dirty="0"/>
              <a:t>2. </a:t>
            </a:r>
            <a:r>
              <a:rPr lang="cs-CZ" sz="1200" dirty="0" smtClean="0"/>
              <a:t>	Prezentace </a:t>
            </a:r>
            <a:r>
              <a:rPr lang="cs-CZ" sz="1200" dirty="0"/>
              <a:t>bude používána </a:t>
            </a:r>
            <a:r>
              <a:rPr lang="cs-CZ" sz="1200" dirty="0" smtClean="0"/>
              <a:t>k výkladu a zároveň k procvičení daného </a:t>
            </a:r>
            <a:r>
              <a:rPr lang="cs-CZ" sz="1200" dirty="0"/>
              <a:t>tématu. Součástí je samostatný úkol pro žáky, který zpracují samostatně na PC a následně bude jejich práce zkontrolována. Žáci si ověří pochopení výkladu a procvičí samostatnost.</a:t>
            </a:r>
          </a:p>
          <a:p>
            <a:r>
              <a:rPr lang="cs-CZ" sz="1200" dirty="0"/>
              <a:t>	</a:t>
            </a:r>
          </a:p>
          <a:p>
            <a:r>
              <a:rPr lang="cs-CZ" sz="1200" dirty="0"/>
              <a:t>	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732309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7622" y="692696"/>
            <a:ext cx="5721052" cy="604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Přímá spojnice 4"/>
          <p:cNvCxnSpPr/>
          <p:nvPr/>
        </p:nvCxnSpPr>
        <p:spPr>
          <a:xfrm>
            <a:off x="2087724" y="1078445"/>
            <a:ext cx="576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3131840" y="16288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ál 7"/>
          <p:cNvSpPr/>
          <p:nvPr/>
        </p:nvSpPr>
        <p:spPr>
          <a:xfrm>
            <a:off x="5724128" y="1628800"/>
            <a:ext cx="288032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1835696" y="2060848"/>
            <a:ext cx="108012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91813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5279132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ál 3"/>
          <p:cNvSpPr/>
          <p:nvPr/>
        </p:nvSpPr>
        <p:spPr>
          <a:xfrm>
            <a:off x="2411760" y="1628800"/>
            <a:ext cx="86409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5"/>
          <p:cNvCxnSpPr/>
          <p:nvPr/>
        </p:nvCxnSpPr>
        <p:spPr>
          <a:xfrm>
            <a:off x="2267744" y="548680"/>
            <a:ext cx="4320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ál 6"/>
          <p:cNvSpPr/>
          <p:nvPr/>
        </p:nvSpPr>
        <p:spPr>
          <a:xfrm>
            <a:off x="5652120" y="1196752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414764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Samostatný úkol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Ve sdílených dokumentech si otevřete dokument </a:t>
            </a:r>
          </a:p>
          <a:p>
            <a:pPr marL="0" indent="0">
              <a:buNone/>
            </a:pPr>
            <a:r>
              <a:rPr lang="cs-CZ" dirty="0" smtClean="0"/>
              <a:t>s názvem</a:t>
            </a:r>
          </a:p>
          <a:p>
            <a:pPr marL="0" indent="0">
              <a:buNone/>
            </a:pPr>
            <a:r>
              <a:rPr lang="cs-CZ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VY_32_INOVACE_ICT_I_S2_04_a</a:t>
            </a:r>
          </a:p>
          <a:p>
            <a:pPr marL="0" indent="0">
              <a:buNone/>
            </a:pPr>
            <a:r>
              <a:rPr lang="cs-CZ" dirty="0"/>
              <a:t>a </a:t>
            </a:r>
            <a:r>
              <a:rPr lang="cs-CZ" dirty="0" smtClean="0"/>
              <a:t>tento text zkopírujte 5x pod sebe a dle následujícího zadání naformátujte. Dokument uložte pod názvem „</a:t>
            </a:r>
            <a:r>
              <a:rPr lang="cs-CZ" b="1" dirty="0"/>
              <a:t>Fo</a:t>
            </a:r>
            <a:r>
              <a:rPr lang="cs-CZ" b="1" dirty="0" smtClean="0"/>
              <a:t>rmátování textu“ </a:t>
            </a:r>
            <a:r>
              <a:rPr lang="cs-CZ" dirty="0" smtClean="0"/>
              <a:t>do Vaší složky.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149986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Zadání – jednotlivé odstavce naformátujte: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cs-CZ" dirty="0"/>
              <a:t>tučné, kurziva, </a:t>
            </a:r>
            <a:r>
              <a:rPr lang="cs-CZ" dirty="0" smtClean="0"/>
              <a:t>12, </a:t>
            </a:r>
            <a:r>
              <a:rPr lang="cs-CZ" dirty="0" err="1" smtClean="0"/>
              <a:t>Times</a:t>
            </a:r>
            <a:r>
              <a:rPr lang="cs-CZ" dirty="0" smtClean="0"/>
              <a:t> New Roman</a:t>
            </a:r>
            <a:endParaRPr lang="cs-CZ" dirty="0"/>
          </a:p>
          <a:p>
            <a:pPr marL="457200" lvl="0" indent="-457200">
              <a:buFont typeface="+mj-lt"/>
              <a:buAutoNum type="arabicPeriod"/>
            </a:pPr>
            <a:endParaRPr lang="cs-CZ" dirty="0" smtClean="0"/>
          </a:p>
          <a:p>
            <a:pPr marL="457200" lvl="0" indent="-457200">
              <a:buFont typeface="+mj-lt"/>
              <a:buAutoNum type="arabicPeriod"/>
            </a:pPr>
            <a:r>
              <a:rPr lang="cs-CZ" dirty="0" smtClean="0"/>
              <a:t>(</a:t>
            </a:r>
            <a:r>
              <a:rPr lang="cs-CZ" dirty="0" err="1"/>
              <a:t>Arial</a:t>
            </a:r>
            <a:r>
              <a:rPr lang="cs-CZ" dirty="0"/>
              <a:t>, kurzíva, tečkované podržení)</a:t>
            </a:r>
          </a:p>
          <a:p>
            <a:pPr marL="457200" indent="-457200">
              <a:buFont typeface="+mj-lt"/>
              <a:buAutoNum type="arabicPeriod"/>
            </a:pPr>
            <a:endParaRPr lang="cs-CZ" dirty="0"/>
          </a:p>
          <a:p>
            <a:pPr marL="457200" indent="-457200">
              <a:buFont typeface="+mj-lt"/>
              <a:buAutoNum type="arabicPeriod"/>
            </a:pPr>
            <a:r>
              <a:rPr lang="cs-CZ" dirty="0"/>
              <a:t>(</a:t>
            </a:r>
            <a:r>
              <a:rPr lang="cs-CZ" dirty="0" err="1"/>
              <a:t>Courier</a:t>
            </a:r>
            <a:r>
              <a:rPr lang="cs-CZ" dirty="0"/>
              <a:t>, </a:t>
            </a:r>
            <a:r>
              <a:rPr lang="cs-CZ" dirty="0" err="1" smtClean="0"/>
              <a:t>podtrženÁ</a:t>
            </a:r>
            <a:r>
              <a:rPr lang="cs-CZ" dirty="0" smtClean="0"/>
              <a:t> </a:t>
            </a:r>
            <a:r>
              <a:rPr lang="cs-CZ" dirty="0"/>
              <a:t>pouze slova</a:t>
            </a:r>
            <a:r>
              <a:rPr lang="cs-CZ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endParaRPr lang="cs-CZ" dirty="0"/>
          </a:p>
          <a:p>
            <a:pPr marL="457200" indent="-457200">
              <a:buFont typeface="+mj-lt"/>
              <a:buAutoNum type="arabicPeriod"/>
            </a:pPr>
            <a:r>
              <a:rPr lang="cs-CZ" dirty="0"/>
              <a:t>(</a:t>
            </a:r>
            <a:r>
              <a:rPr lang="cs-CZ" dirty="0" smtClean="0"/>
              <a:t>proložené o 0,5 bodů, </a:t>
            </a:r>
            <a:r>
              <a:rPr lang="cs-CZ" dirty="0"/>
              <a:t>tučné</a:t>
            </a:r>
            <a:r>
              <a:rPr lang="cs-CZ" dirty="0" smtClean="0"/>
              <a:t>)</a:t>
            </a:r>
            <a:r>
              <a:rPr lang="cs-CZ" dirty="0"/>
              <a:t> </a:t>
            </a:r>
            <a:endParaRPr lang="cs-CZ" dirty="0" smtClean="0"/>
          </a:p>
          <a:p>
            <a:pPr marL="457200" indent="-457200">
              <a:buFont typeface="+mj-lt"/>
              <a:buAutoNum type="arabicPeriod"/>
            </a:pPr>
            <a:endParaRPr lang="cs-CZ" dirty="0"/>
          </a:p>
          <a:p>
            <a:pPr marL="457200" indent="-457200">
              <a:buFont typeface="+mj-lt"/>
              <a:buAutoNum type="arabicPeriod"/>
            </a:pPr>
            <a:r>
              <a:rPr lang="cs-CZ" dirty="0" smtClean="0"/>
              <a:t>(</a:t>
            </a:r>
            <a:r>
              <a:rPr lang="cs-CZ" dirty="0"/>
              <a:t>všechna velká, umístění zvýšené, tučné, potržené 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8088945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Řešení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VY_32_INOVACE_ICT_I_S2_04_b.doc</a:t>
            </a:r>
          </a:p>
        </p:txBody>
      </p:sp>
    </p:spTree>
    <p:extLst>
      <p:ext uri="{BB962C8B-B14F-4D97-AF65-F5344CB8AC3E}">
        <p14:creationId xmlns:p14="http://schemas.microsoft.com/office/powerpoint/2010/main" xmlns="" val="3835442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Formátování textu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8495536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Co vše můžeme v dokumentu naformátovat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95536" y="2204865"/>
            <a:ext cx="8229600" cy="3672408"/>
          </a:xfrm>
        </p:spPr>
        <p:txBody>
          <a:bodyPr/>
          <a:lstStyle/>
          <a:p>
            <a:r>
              <a:rPr lang="cs-CZ" dirty="0" smtClean="0"/>
              <a:t>Písmo</a:t>
            </a:r>
          </a:p>
          <a:p>
            <a:r>
              <a:rPr lang="cs-CZ" dirty="0" smtClean="0"/>
              <a:t>Odstavec</a:t>
            </a:r>
          </a:p>
          <a:p>
            <a:r>
              <a:rPr lang="cs-CZ" dirty="0" smtClean="0"/>
              <a:t>Stránku</a:t>
            </a:r>
          </a:p>
          <a:p>
            <a:r>
              <a:rPr lang="cs-CZ" dirty="0" smtClean="0"/>
              <a:t>Oddíl</a:t>
            </a:r>
          </a:p>
          <a:p>
            <a:r>
              <a:rPr lang="cs-CZ" dirty="0" smtClean="0"/>
              <a:t>Vložený objekt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271067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b="1" dirty="0">
                <a:solidFill>
                  <a:schemeClr val="tx2">
                    <a:lumMod val="75000"/>
                  </a:schemeClr>
                </a:solidFill>
              </a:rPr>
              <a:t>Formátování písma</a:t>
            </a:r>
            <a:endParaRPr lang="cs-CZ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cs-CZ" dirty="0" smtClean="0"/>
              <a:t>Písmo je základem dokumentu. Každý znak – písmenko můžeme libovolně upravit – naformátovat.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 smtClean="0">
                <a:solidFill>
                  <a:schemeClr val="tx2">
                    <a:lumMod val="75000"/>
                  </a:schemeClr>
                </a:solidFill>
              </a:rPr>
              <a:t>Formátování slova</a:t>
            </a:r>
            <a:endParaRPr lang="cs-CZ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cs-CZ" dirty="0" smtClean="0"/>
              <a:t>Slovo je skupina písmen, kterou oddělujeme jednou mezerou. Mezeru </a:t>
            </a:r>
            <a:r>
              <a:rPr lang="cs-CZ" b="1" dirty="0" smtClean="0"/>
              <a:t>nepoužíváme</a:t>
            </a:r>
            <a:r>
              <a:rPr lang="cs-CZ" dirty="0" smtClean="0"/>
              <a:t> před znaky  „?!,.“ Použijeme ji za těmito znaky.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401409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Co můžeme měnit u písma: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r>
              <a:rPr lang="cs-CZ" b="1" dirty="0" smtClean="0"/>
              <a:t>Font</a:t>
            </a:r>
            <a:r>
              <a:rPr lang="cs-CZ" dirty="0" smtClean="0"/>
              <a:t> – druhy písma</a:t>
            </a:r>
          </a:p>
          <a:p>
            <a:endParaRPr lang="cs-CZ" dirty="0"/>
          </a:p>
          <a:p>
            <a:r>
              <a:rPr lang="cs-CZ" b="1" dirty="0" smtClean="0"/>
              <a:t>Velikost</a:t>
            </a:r>
            <a:r>
              <a:rPr lang="cs-CZ" dirty="0" smtClean="0"/>
              <a:t> – udávaná v bodech</a:t>
            </a:r>
          </a:p>
          <a:p>
            <a:endParaRPr lang="cs-CZ" dirty="0"/>
          </a:p>
          <a:p>
            <a:r>
              <a:rPr lang="cs-CZ" b="1" dirty="0" smtClean="0"/>
              <a:t>Řez 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49330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Fonty členíme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Patkové </a:t>
            </a:r>
            <a:r>
              <a:rPr lang="cs-CZ" dirty="0" smtClean="0"/>
              <a:t>– např.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Times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New Roman</a:t>
            </a:r>
          </a:p>
          <a:p>
            <a:pPr marL="457200" indent="-457200">
              <a:buFont typeface="+mj-lt"/>
              <a:buAutoNum type="arabicPeriod"/>
            </a:pPr>
            <a:endParaRPr lang="cs-CZ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Bezpatkové </a:t>
            </a:r>
            <a:r>
              <a:rPr lang="cs-CZ" dirty="0" smtClean="0"/>
              <a:t>– např. 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Arial</a:t>
            </a:r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cs-CZ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Neproporcionální  </a:t>
            </a:r>
            <a:r>
              <a:rPr lang="cs-CZ" dirty="0" smtClean="0"/>
              <a:t>(všechny stejně široké) – např. </a:t>
            </a:r>
            <a:r>
              <a:rPr lang="cs-CZ" b="1" dirty="0" err="1" smtClean="0">
                <a:latin typeface="Courier"/>
              </a:rPr>
              <a:t>Courier</a:t>
            </a:r>
            <a:endParaRPr lang="cs-CZ" b="1" dirty="0" smtClean="0">
              <a:latin typeface="Courier"/>
            </a:endParaRPr>
          </a:p>
          <a:p>
            <a:pPr marL="457200" indent="-457200">
              <a:buFont typeface="+mj-lt"/>
              <a:buAutoNum type="arabicPeriod"/>
            </a:pPr>
            <a:endParaRPr lang="cs-CZ" b="1" dirty="0" smtClean="0">
              <a:latin typeface="Courier"/>
            </a:endParaRPr>
          </a:p>
          <a:p>
            <a:pPr marL="457200" indent="-457200">
              <a:buFont typeface="+mj-lt"/>
              <a:buAutoNum type="arabicPeriod"/>
            </a:pP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Psané  </a:t>
            </a:r>
            <a:r>
              <a:rPr lang="cs-CZ" dirty="0" smtClean="0"/>
              <a:t>- podoba psacímu písmu – např. </a:t>
            </a:r>
            <a:r>
              <a:rPr lang="cs-CZ" b="1" dirty="0" smtClean="0">
                <a:latin typeface="Mistral" pitchFamily="66" charset="0"/>
              </a:rPr>
              <a:t>Mistral</a:t>
            </a:r>
          </a:p>
          <a:p>
            <a:pPr marL="0" indent="0">
              <a:buNone/>
            </a:pPr>
            <a:endParaRPr lang="cs-CZ" b="1" dirty="0" smtClean="0">
              <a:latin typeface="Mistral" pitchFamily="66" charset="0"/>
            </a:endParaRPr>
          </a:p>
          <a:p>
            <a:pPr marL="457200" indent="-457200">
              <a:buFont typeface="+mj-lt"/>
              <a:buAutoNum type="arabicPeriod"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099412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Velikost písma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Standardní velikost písma je 12 bodů.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800" b="1" dirty="0" smtClean="0"/>
              <a:t>Velikost 8 bodů</a:t>
            </a:r>
          </a:p>
          <a:p>
            <a:pPr marL="0" indent="0">
              <a:buNone/>
            </a:pPr>
            <a:r>
              <a:rPr lang="cs-CZ" sz="1000" b="1" dirty="0" smtClean="0"/>
              <a:t>Velikost 10 bodů</a:t>
            </a:r>
          </a:p>
          <a:p>
            <a:pPr marL="0" indent="0">
              <a:buNone/>
            </a:pPr>
            <a:r>
              <a:rPr lang="cs-CZ" sz="1200" b="1" dirty="0" smtClean="0"/>
              <a:t>Velikost 12 bodů</a:t>
            </a:r>
          </a:p>
          <a:p>
            <a:pPr marL="0" indent="0">
              <a:buNone/>
            </a:pPr>
            <a:r>
              <a:rPr lang="cs-CZ" sz="1400" b="1" dirty="0" smtClean="0"/>
              <a:t>Velikost  14 bodů</a:t>
            </a:r>
          </a:p>
          <a:p>
            <a:pPr marL="0" indent="0">
              <a:buNone/>
            </a:pPr>
            <a:r>
              <a:rPr lang="cs-CZ" sz="2000" b="1" dirty="0" smtClean="0"/>
              <a:t>Velikost 20 bodů</a:t>
            </a:r>
          </a:p>
          <a:p>
            <a:pPr marL="0" indent="0">
              <a:buNone/>
            </a:pPr>
            <a:r>
              <a:rPr lang="cs-CZ" sz="3000" b="1" dirty="0" smtClean="0"/>
              <a:t>Velikost 30 bodů</a:t>
            </a:r>
          </a:p>
          <a:p>
            <a:pPr marL="0" indent="0">
              <a:buNone/>
            </a:pPr>
            <a:r>
              <a:rPr lang="cs-CZ" sz="5000" b="1" dirty="0" smtClean="0"/>
              <a:t>Velikost 50 bodů</a:t>
            </a:r>
          </a:p>
        </p:txBody>
      </p:sp>
    </p:spTree>
    <p:extLst>
      <p:ext uri="{BB962C8B-B14F-4D97-AF65-F5344CB8AC3E}">
        <p14:creationId xmlns:p14="http://schemas.microsoft.com/office/powerpoint/2010/main" xmlns="" val="461698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Řez písma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 dirty="0" smtClean="0"/>
          </a:p>
          <a:p>
            <a:r>
              <a:rPr lang="cs-CZ" dirty="0" smtClean="0"/>
              <a:t>Normální</a:t>
            </a:r>
          </a:p>
          <a:p>
            <a:endParaRPr lang="cs-CZ" dirty="0" smtClean="0"/>
          </a:p>
          <a:p>
            <a:r>
              <a:rPr lang="cs-CZ" b="1" dirty="0" smtClean="0"/>
              <a:t>Tučné</a:t>
            </a:r>
          </a:p>
          <a:p>
            <a:endParaRPr lang="cs-CZ" dirty="0" smtClean="0"/>
          </a:p>
          <a:p>
            <a:r>
              <a:rPr lang="cs-CZ" i="1" dirty="0" smtClean="0"/>
              <a:t>Kurziva</a:t>
            </a:r>
          </a:p>
          <a:p>
            <a:endParaRPr lang="cs-CZ" dirty="0" smtClean="0"/>
          </a:p>
          <a:p>
            <a:r>
              <a:rPr lang="cs-CZ" b="1" i="1" dirty="0" smtClean="0"/>
              <a:t>Tučná kurziva</a:t>
            </a:r>
            <a:endParaRPr lang="cs-CZ" b="1" i="1" dirty="0"/>
          </a:p>
        </p:txBody>
      </p:sp>
    </p:spTree>
    <p:extLst>
      <p:ext uri="{BB962C8B-B14F-4D97-AF65-F5344CB8AC3E}">
        <p14:creationId xmlns:p14="http://schemas.microsoft.com/office/powerpoint/2010/main" xmlns="" val="2988053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 smtClean="0"/>
              <a:t>Nabídka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60848"/>
            <a:ext cx="4968552" cy="23762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Ovál 3"/>
          <p:cNvSpPr/>
          <p:nvPr/>
        </p:nvSpPr>
        <p:spPr>
          <a:xfrm>
            <a:off x="4860032" y="3933056"/>
            <a:ext cx="936104" cy="504056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/>
          <p:cNvSpPr/>
          <p:nvPr/>
        </p:nvSpPr>
        <p:spPr>
          <a:xfrm>
            <a:off x="3851920" y="3501008"/>
            <a:ext cx="1008112" cy="6840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4932040" y="3068960"/>
            <a:ext cx="504056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3697374" y="2852936"/>
            <a:ext cx="1152128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59360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Kapka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Override1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10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11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12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13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14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2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3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4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5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6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7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8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9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</TotalTime>
  <Words>223</Words>
  <Application>Microsoft Office PowerPoint</Application>
  <PresentationFormat>Předvádění na obrazovce (4:3)</PresentationFormat>
  <Paragraphs>87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Kapka</vt:lpstr>
      <vt:lpstr>Snímek 1</vt:lpstr>
      <vt:lpstr>Formátování textu</vt:lpstr>
      <vt:lpstr>Co vše můžeme v dokumentu naformátovat</vt:lpstr>
      <vt:lpstr>Snímek 4</vt:lpstr>
      <vt:lpstr>Co můžeme měnit u písma:</vt:lpstr>
      <vt:lpstr>Fonty členíme </vt:lpstr>
      <vt:lpstr>Velikost písma</vt:lpstr>
      <vt:lpstr>Řez písma</vt:lpstr>
      <vt:lpstr>Nabídka</vt:lpstr>
      <vt:lpstr>Snímek 10</vt:lpstr>
      <vt:lpstr>Snímek 11</vt:lpstr>
      <vt:lpstr>Samostatný úkol</vt:lpstr>
      <vt:lpstr>Zadání – jednotlivé odstavce naformátujte:</vt:lpstr>
      <vt:lpstr>Řešení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SOU stravování a služeb</dc:creator>
  <cp:lastModifiedBy>Dum</cp:lastModifiedBy>
  <cp:revision>22</cp:revision>
  <dcterms:created xsi:type="dcterms:W3CDTF">2013-07-18T09:20:33Z</dcterms:created>
  <dcterms:modified xsi:type="dcterms:W3CDTF">2014-06-19T12:34:28Z</dcterms:modified>
</cp:coreProperties>
</file>