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61" r:id="rId5"/>
    <p:sldId id="259" r:id="rId6"/>
    <p:sldId id="260" r:id="rId7"/>
    <p:sldId id="262" r:id="rId8"/>
    <p:sldId id="265" r:id="rId9"/>
    <p:sldId id="266" r:id="rId10"/>
    <p:sldId id="267" r:id="rId11"/>
    <p:sldId id="263" r:id="rId12"/>
    <p:sldId id="264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34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720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281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9017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539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33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137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544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51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05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144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81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7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1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23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4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VY_32_INOVACE_ICT_I_S2_06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Styly písma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	</a:t>
            </a:r>
            <a:r>
              <a:rPr lang="cs-CZ" sz="1200" dirty="0" smtClean="0"/>
              <a:t>2.11.2013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styly, nadpis, normální)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ŠVP – práce se standardním aplikačním programovým vybavením – textový procesor, praktické úlohy.</a:t>
            </a:r>
            <a:endParaRPr lang="cs-CZ" sz="1200" dirty="0"/>
          </a:p>
          <a:p>
            <a:r>
              <a:rPr lang="cs-CZ" sz="1200" dirty="0"/>
              <a:t>2. </a:t>
            </a:r>
            <a:r>
              <a:rPr lang="cs-CZ" sz="1200" dirty="0" smtClean="0"/>
              <a:t>	Prezentace </a:t>
            </a:r>
            <a:r>
              <a:rPr lang="cs-CZ" sz="1200" dirty="0"/>
              <a:t>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0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5325"/>
            <a:ext cx="828092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689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Samostatný úkol</a:t>
            </a:r>
            <a:endParaRPr lang="cs-CZ" sz="54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Otevřete si  ze sdílených dokumentů dokument s názvem  „</a:t>
            </a:r>
            <a:r>
              <a:rPr lang="cs-CZ" b="1" dirty="0"/>
              <a:t> VY_32_INOVACE_ICT_I_S2_06_a</a:t>
            </a:r>
            <a:r>
              <a:rPr lang="cs-CZ" dirty="0" smtClean="0"/>
              <a:t>“.</a:t>
            </a:r>
          </a:p>
          <a:p>
            <a:pPr marL="0" indent="0">
              <a:buNone/>
            </a:pPr>
            <a:r>
              <a:rPr lang="cs-CZ" dirty="0" smtClean="0"/>
              <a:t>Tento dokument uložte pod novým názvem „</a:t>
            </a:r>
            <a:r>
              <a:rPr lang="cs-CZ" b="1" dirty="0" smtClean="0"/>
              <a:t>Styly písma</a:t>
            </a:r>
            <a:r>
              <a:rPr lang="cs-CZ" dirty="0" smtClean="0"/>
              <a:t>“. Vaším úkolem je tento odstavec zkopírovat třikrát pod sebe. Z každé první věty všech odstavců vytvořte nadpis odstavců. Tento nadpis označte  stylem </a:t>
            </a:r>
            <a:r>
              <a:rPr lang="cs-CZ" b="1" dirty="0" smtClean="0"/>
              <a:t>Nadpis 1.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362634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Řešení</a:t>
            </a:r>
            <a:endParaRPr lang="cs-CZ" sz="54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000" b="1" dirty="0"/>
              <a:t>VY_32_INOVACE_ICT_I_S2_06_b.doc</a:t>
            </a:r>
          </a:p>
        </p:txBody>
      </p:sp>
    </p:spTree>
    <p:extLst>
      <p:ext uri="{BB962C8B-B14F-4D97-AF65-F5344CB8AC3E}">
        <p14:creationId xmlns:p14="http://schemas.microsoft.com/office/powerpoint/2010/main" val="909547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cs-CZ" sz="5400" b="1" dirty="0" smtClean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MS </a:t>
            </a:r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W </a:t>
            </a: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– </a:t>
            </a:r>
            <a:r>
              <a:rPr lang="cs-CZ" sz="5400" b="1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Styly písma</a:t>
            </a:r>
            <a:endParaRPr lang="cs-CZ" sz="54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6607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1470025"/>
          </a:xfrm>
        </p:spPr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Využití stylů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27584" y="2924944"/>
            <a:ext cx="7048872" cy="3384376"/>
          </a:xfrm>
        </p:spPr>
        <p:txBody>
          <a:bodyPr>
            <a:normAutofit/>
          </a:bodyPr>
          <a:lstStyle/>
          <a:p>
            <a:pPr algn="l"/>
            <a:r>
              <a:rPr lang="cs-CZ" dirty="0" smtClean="0">
                <a:solidFill>
                  <a:schemeClr val="tx1"/>
                </a:solidFill>
              </a:rPr>
              <a:t>Jestliže vytváříme delší dokument, používání stylů nám ušetří čas ztracený zbytečným klikáním. </a:t>
            </a: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Styl je vlastně předem nadefinovaný formát (řez, velikost, barva, zarovnání, písmo, řádkování atd.)</a:t>
            </a: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Pokud změníme styl v jednom nadpise, automaticky se opraví nadpisy stejného stylu v celém dokumentu.</a:t>
            </a:r>
          </a:p>
          <a:p>
            <a:pPr algn="l"/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Styl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Použití stylů je především praktické  pro využití různých </a:t>
            </a:r>
            <a:r>
              <a:rPr lang="cs-CZ" b="1" dirty="0" smtClean="0"/>
              <a:t>úrovní nadpisů</a:t>
            </a:r>
            <a:r>
              <a:rPr lang="cs-CZ" dirty="0" smtClean="0"/>
              <a:t>.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Např. Nadpis 1, podnadpisy budou Nadpis 2 atd.</a:t>
            </a:r>
          </a:p>
          <a:p>
            <a:pPr marL="0" indent="0">
              <a:buNone/>
            </a:pPr>
            <a:r>
              <a:rPr lang="cs-CZ" dirty="0" smtClean="0"/>
              <a:t>Toho lze pak příjemně využít při tvorbě automatických obsahu.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Bude vysvětleno jindy.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252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Postup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Začínáme </a:t>
            </a:r>
            <a:r>
              <a:rPr lang="cs-CZ" dirty="0"/>
              <a:t>v </a:t>
            </a:r>
            <a:r>
              <a:rPr lang="cs-CZ" dirty="0" smtClean="0"/>
              <a:t>nabídce „Domů“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Dále  si vybíráme styl, který potřebujeme, či si ho sami nastavíme.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36912"/>
            <a:ext cx="9143999" cy="160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ál 3"/>
          <p:cNvSpPr/>
          <p:nvPr/>
        </p:nvSpPr>
        <p:spPr>
          <a:xfrm>
            <a:off x="395536" y="2780928"/>
            <a:ext cx="50405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5004048" y="3140968"/>
            <a:ext cx="3960440" cy="5760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2308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60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Základní styl je normální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Aktuální styl je ve žlutém rámečku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501967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8709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400" b="1" cap="all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Toto lze vše změnit např. u stylu</a:t>
            </a:r>
            <a:r>
              <a:rPr lang="cs-CZ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/>
            </a:r>
            <a:br>
              <a:rPr lang="cs-CZ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</a:br>
            <a:r>
              <a:rPr lang="cs-CZ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 Nadpis 1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64896" cy="460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6588224" y="2276872"/>
            <a:ext cx="2016224" cy="12241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195736" y="1412776"/>
            <a:ext cx="1008112" cy="1008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1503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Změna  stylu </a:t>
            </a:r>
            <a:endParaRPr lang="cs-CZ" sz="54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57200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650" y="2004034"/>
            <a:ext cx="2866430" cy="326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4644008" y="2911156"/>
            <a:ext cx="288032" cy="3738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2423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619125"/>
            <a:ext cx="7702624" cy="1225699"/>
          </a:xfrm>
        </p:spPr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Tvorba nového stylu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56792"/>
            <a:ext cx="2919388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771801" y="5661248"/>
            <a:ext cx="432047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700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0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5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6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7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8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9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197</Words>
  <Application>Microsoft Office PowerPoint</Application>
  <PresentationFormat>Předvádění na obrazovce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Kapka</vt:lpstr>
      <vt:lpstr>Prezentace aplikace PowerPoint</vt:lpstr>
      <vt:lpstr>Prezentace aplikace PowerPoint</vt:lpstr>
      <vt:lpstr>Využití stylů</vt:lpstr>
      <vt:lpstr>Styl</vt:lpstr>
      <vt:lpstr>Postup</vt:lpstr>
      <vt:lpstr>Základní styl je normální  </vt:lpstr>
      <vt:lpstr>Toto lze vše změnit např. u stylu  Nadpis 1</vt:lpstr>
      <vt:lpstr>Změna  stylu </vt:lpstr>
      <vt:lpstr>Tvorba nového stylu</vt:lpstr>
      <vt:lpstr>Prezentace aplikace PowerPoint</vt:lpstr>
      <vt:lpstr>Samostatný úkol</vt:lpstr>
      <vt:lpstr>Řešení</vt:lpstr>
    </vt:vector>
  </TitlesOfParts>
  <Company>Komerční banka, a.s.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jmatas1</dc:creator>
  <cp:lastModifiedBy>anna</cp:lastModifiedBy>
  <cp:revision>19</cp:revision>
  <dcterms:created xsi:type="dcterms:W3CDTF">2013-08-13T09:24:44Z</dcterms:created>
  <dcterms:modified xsi:type="dcterms:W3CDTF">2014-03-11T10:16:01Z</dcterms:modified>
</cp:coreProperties>
</file>