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6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/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9293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tický obrázek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3487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ázev a popis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8720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ce s popis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10"/>
          <p:cNvSpPr txBox="1"/>
          <p:nvPr/>
        </p:nvSpPr>
        <p:spPr>
          <a:xfrm>
            <a:off x="738188" y="887413"/>
            <a:ext cx="546100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8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</a:p>
        </p:txBody>
      </p:sp>
      <p:sp>
        <p:nvSpPr>
          <p:cNvPr id="7" name="TextBox 13"/>
          <p:cNvSpPr txBox="1"/>
          <p:nvPr/>
        </p:nvSpPr>
        <p:spPr>
          <a:xfrm>
            <a:off x="7850188" y="3119438"/>
            <a:ext cx="554037" cy="585787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80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/>
          <a:lstStyle>
            <a:lvl1pPr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/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2812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Jmenov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990171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Date Placeholder 2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853935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loupce s obráz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Date Placeholder 2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5" name="Slide Number Placeholder 4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23373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1375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75444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1519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37058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1447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812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83774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5144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0237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9470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19125"/>
            <a:ext cx="7772400" cy="1595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366963"/>
            <a:ext cx="7772400" cy="3424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450" y="588327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5932AB4-59C5-40EB-945C-14D1ACAECF6A}" type="datetimeFigureOut">
              <a:rPr lang="cs-CZ" smtClean="0"/>
              <a:pPr/>
              <a:t>12.3.2014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83275"/>
            <a:ext cx="500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113" y="5883275"/>
            <a:ext cx="573087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C15400F3-7C88-4DA6-8ECD-2A5D46028B7B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 cap="all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Tw Cen MT" panose="020B0602020104020603" pitchFamily="34" charset="-18"/>
        </a:defRPr>
      </a:lvl9pPr>
    </p:titleStyle>
    <p:bodyStyle>
      <a:lvl1pPr marL="228600" indent="-228600" algn="l" rtl="0" eaLnBrk="0" fontAlgn="base" hangingPunct="0">
        <a:lnSpc>
          <a:spcPct val="120000"/>
        </a:lnSpc>
        <a:spcBef>
          <a:spcPts val="1000"/>
        </a:spcBef>
        <a:spcAft>
          <a:spcPct val="0"/>
        </a:spcAft>
        <a:buClr>
          <a:schemeClr val="tx1"/>
        </a:buClr>
        <a:buFont typeface="Arial" charset="0"/>
        <a:buChar char="•"/>
        <a:defRPr sz="2000" kern="1200" cap="all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kern="1200" cap="all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600" kern="1200" cap="all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ts val="500"/>
        </a:spcBef>
        <a:spcAft>
          <a:spcPct val="0"/>
        </a:spcAft>
        <a:buClr>
          <a:schemeClr val="tx1"/>
        </a:buClr>
        <a:buFont typeface="Arial" charset="0"/>
        <a:buChar char="•"/>
        <a:defRPr sz="1400" kern="1200" cap="all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obrázek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333375"/>
            <a:ext cx="6011862" cy="1470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1353344" y="2133600"/>
            <a:ext cx="640080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projektu školy 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CZ.1.07/1.5.00/34.0963 </a:t>
            </a: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a název 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klíčové </a:t>
            </a: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aktivity 	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III/2  </a:t>
            </a: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Inovace a zkvalitnění výuky </a:t>
            </a:r>
            <a:r>
              <a:rPr lang="cs-CZ" sz="1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			prostřednictvím ICT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120000"/>
            </a:pPr>
            <a:r>
              <a:rPr lang="cs-CZ" sz="12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Číslo materiálu	</a:t>
            </a:r>
            <a:r>
              <a:rPr lang="cs-CZ" sz="1200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	VY_32_INOVACE_ICT_I_S2_13</a:t>
            </a:r>
            <a:endParaRPr lang="cs-CZ" sz="1200" b="1" dirty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827088" y="3284538"/>
            <a:ext cx="7561262" cy="387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sz="1200" b="1" dirty="0"/>
              <a:t>Popis výukového materiálu	</a:t>
            </a:r>
          </a:p>
          <a:p>
            <a:r>
              <a:rPr lang="cs-CZ" sz="1200" b="1" dirty="0"/>
              <a:t>Název:			</a:t>
            </a:r>
            <a:r>
              <a:rPr lang="cs-CZ" sz="1200" b="1" dirty="0" smtClean="0"/>
              <a:t>MS W – Pozadí, ohraničení, stínování</a:t>
            </a:r>
            <a:endParaRPr lang="cs-CZ" sz="1200" dirty="0" smtClean="0"/>
          </a:p>
          <a:p>
            <a:r>
              <a:rPr lang="cs-CZ" sz="1200" dirty="0" smtClean="0"/>
              <a:t>Autor:			Ing. Jitka Matasová</a:t>
            </a:r>
          </a:p>
          <a:p>
            <a:r>
              <a:rPr lang="cs-CZ" sz="1200" dirty="0" smtClean="0"/>
              <a:t>Datum</a:t>
            </a:r>
            <a:r>
              <a:rPr lang="cs-CZ" sz="1200" dirty="0"/>
              <a:t>:			</a:t>
            </a:r>
            <a:r>
              <a:rPr lang="cs-CZ" sz="1200" dirty="0" smtClean="0"/>
              <a:t>9.12.2013 </a:t>
            </a:r>
            <a:endParaRPr lang="cs-CZ" sz="1200" dirty="0"/>
          </a:p>
          <a:p>
            <a:r>
              <a:rPr lang="cs-CZ" sz="1200" dirty="0"/>
              <a:t>Obor:			65-41-L/01 Gastronomie</a:t>
            </a:r>
          </a:p>
          <a:p>
            <a:r>
              <a:rPr lang="cs-CZ" sz="1200" dirty="0"/>
              <a:t>Ročník:			</a:t>
            </a:r>
            <a:r>
              <a:rPr lang="cs-CZ" sz="1200" dirty="0" smtClean="0"/>
              <a:t>1. </a:t>
            </a:r>
            <a:r>
              <a:rPr lang="cs-CZ" sz="1200" dirty="0"/>
              <a:t>ročník </a:t>
            </a:r>
          </a:p>
          <a:p>
            <a:r>
              <a:rPr lang="cs-CZ" sz="1200" dirty="0"/>
              <a:t>Předmět:			</a:t>
            </a:r>
            <a:r>
              <a:rPr lang="cs-CZ" sz="1200" dirty="0" smtClean="0"/>
              <a:t>IKT – Informační a komunikační technologie</a:t>
            </a:r>
          </a:p>
          <a:p>
            <a:endParaRPr lang="cs-CZ" sz="1200" b="1" dirty="0"/>
          </a:p>
          <a:p>
            <a:r>
              <a:rPr lang="cs-CZ" sz="1200" b="1" dirty="0"/>
              <a:t>Anotace výukového </a:t>
            </a:r>
            <a:r>
              <a:rPr lang="cs-CZ" sz="1200" b="1" dirty="0" smtClean="0"/>
              <a:t>materiálu (klíčová slova: ohraničení vnitřní, vnější, výplň)</a:t>
            </a:r>
            <a:endParaRPr lang="cs-CZ" sz="1200" b="1" dirty="0"/>
          </a:p>
          <a:p>
            <a:endParaRPr lang="cs-CZ" sz="1200" dirty="0"/>
          </a:p>
          <a:p>
            <a:pPr>
              <a:buFontTx/>
              <a:buAutoNum type="arabicPeriod"/>
            </a:pPr>
            <a:r>
              <a:rPr lang="cs-CZ" sz="1200" dirty="0"/>
              <a:t>VM je koncipován v podobě </a:t>
            </a:r>
            <a:r>
              <a:rPr lang="cs-CZ" sz="1200" dirty="0" err="1"/>
              <a:t>powerpointové</a:t>
            </a:r>
            <a:r>
              <a:rPr lang="cs-CZ" sz="1200" dirty="0"/>
              <a:t> </a:t>
            </a:r>
            <a:r>
              <a:rPr lang="cs-CZ" sz="1200" dirty="0" smtClean="0"/>
              <a:t>prezentace</a:t>
            </a:r>
            <a:r>
              <a:rPr lang="cs-CZ" sz="1200" dirty="0"/>
              <a:t> </a:t>
            </a:r>
            <a:r>
              <a:rPr lang="cs-CZ" sz="1200" dirty="0" smtClean="0"/>
              <a:t>pro výuku předmětu IKT.  </a:t>
            </a:r>
            <a:r>
              <a:rPr lang="cs-CZ" sz="1200" dirty="0"/>
              <a:t>Materiál bude používán přímo při výuce </a:t>
            </a:r>
            <a:r>
              <a:rPr lang="cs-CZ" sz="1200" dirty="0" smtClean="0"/>
              <a:t> </a:t>
            </a:r>
            <a:r>
              <a:rPr lang="cs-CZ" sz="1200" dirty="0"/>
              <a:t>za použití interaktivní tabule či dataprojektoru s výstupem na plátno. </a:t>
            </a:r>
            <a:r>
              <a:rPr lang="cs-CZ" sz="1200" dirty="0" smtClean="0"/>
              <a:t>Téma </a:t>
            </a:r>
            <a:r>
              <a:rPr lang="cs-CZ" sz="1200" dirty="0"/>
              <a:t>je přímo v souladu </a:t>
            </a:r>
            <a:r>
              <a:rPr lang="cs-CZ" sz="1200" dirty="0" smtClean="0"/>
              <a:t> s ŠVP – práce se standardním aplikačním programovým vybavením – textový procesor, praktické úlohy.</a:t>
            </a:r>
            <a:endParaRPr lang="cs-CZ" sz="1200" dirty="0"/>
          </a:p>
          <a:p>
            <a:r>
              <a:rPr lang="cs-CZ" sz="1200" dirty="0"/>
              <a:t>2. </a:t>
            </a:r>
            <a:r>
              <a:rPr lang="cs-CZ" sz="1200" dirty="0" smtClean="0"/>
              <a:t>	Prezentace </a:t>
            </a:r>
            <a:r>
              <a:rPr lang="cs-CZ" sz="1200" dirty="0"/>
              <a:t>bude používána </a:t>
            </a:r>
            <a:r>
              <a:rPr lang="cs-CZ" sz="1200" dirty="0" smtClean="0"/>
              <a:t>k výkladu a zároveň k procvičení daného </a:t>
            </a:r>
            <a:r>
              <a:rPr lang="cs-CZ" sz="1200" dirty="0"/>
              <a:t>tématu. Součástí je samostatný úkol pro žáky, který zpracují samostatně na PC a následně bude jejich práce zkontrolována. Žáci si ověří pochopení výkladu a procvičí samostatnost.</a:t>
            </a:r>
          </a:p>
          <a:p>
            <a:r>
              <a:rPr lang="cs-CZ" sz="1200" dirty="0"/>
              <a:t>	</a:t>
            </a:r>
          </a:p>
          <a:p>
            <a:r>
              <a:rPr lang="cs-CZ" sz="1200" dirty="0"/>
              <a:t>	</a:t>
            </a: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79028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772400" cy="936104"/>
          </a:xfrm>
        </p:spPr>
        <p:txBody>
          <a:bodyPr/>
          <a:lstStyle/>
          <a:p>
            <a:r>
              <a:rPr lang="cs-CZ" sz="3600" dirty="0" smtClean="0">
                <a:solidFill>
                  <a:schemeClr val="accent1">
                    <a:lumMod val="75000"/>
                  </a:schemeClr>
                </a:solidFill>
              </a:rPr>
              <a:t>Nabídka pro ohraničení</a:t>
            </a:r>
            <a:endParaRPr lang="cs-CZ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Zástupný symbol pro obsah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1844824"/>
            <a:ext cx="6483318" cy="4351338"/>
          </a:xfrm>
          <a:prstGeom prst="rect">
            <a:avLst/>
          </a:prstGeom>
          <a:noFill/>
        </p:spPr>
      </p:pic>
      <p:sp>
        <p:nvSpPr>
          <p:cNvPr id="5" name="Obdélník 4"/>
          <p:cNvSpPr/>
          <p:nvPr/>
        </p:nvSpPr>
        <p:spPr>
          <a:xfrm>
            <a:off x="6444208" y="2348880"/>
            <a:ext cx="432048" cy="28803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TextovéPole 5"/>
          <p:cNvSpPr txBox="1"/>
          <p:nvPr/>
        </p:nvSpPr>
        <p:spPr>
          <a:xfrm>
            <a:off x="1979712" y="3701534"/>
            <a:ext cx="4179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accent1">
                    <a:lumMod val="75000"/>
                  </a:schemeClr>
                </a:solidFill>
              </a:rPr>
              <a:t>Ohraničení může být</a:t>
            </a:r>
            <a:r>
              <a:rPr lang="cs-CZ" dirty="0" smtClean="0"/>
              <a:t>: levé, pravé, dolní, horní, vnitřní, vnější, všechna</a:t>
            </a:r>
            <a:endParaRPr lang="cs-CZ" dirty="0"/>
          </a:p>
        </p:txBody>
      </p:sp>
      <p:sp>
        <p:nvSpPr>
          <p:cNvPr id="7" name="Šipka doprava 6"/>
          <p:cNvSpPr/>
          <p:nvPr/>
        </p:nvSpPr>
        <p:spPr>
          <a:xfrm>
            <a:off x="611560" y="1844824"/>
            <a:ext cx="760040" cy="144016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080120"/>
          </a:xfrm>
          <a:ln>
            <a:solidFill>
              <a:srgbClr val="FF0000"/>
            </a:solidFill>
          </a:ln>
        </p:spPr>
        <p:txBody>
          <a:bodyPr>
            <a:normAutofit/>
          </a:bodyPr>
          <a:lstStyle/>
          <a:p>
            <a:pPr algn="ctr"/>
            <a:r>
              <a:rPr lang="cs-CZ" sz="3600" dirty="0">
                <a:solidFill>
                  <a:schemeClr val="accent1">
                    <a:lumMod val="75000"/>
                  </a:schemeClr>
                </a:solidFill>
              </a:rPr>
              <a:t>Podrobnější nabídka </a:t>
            </a:r>
            <a:r>
              <a:rPr lang="cs-CZ" sz="3600" dirty="0" smtClean="0">
                <a:solidFill>
                  <a:schemeClr val="accent1">
                    <a:lumMod val="75000"/>
                  </a:schemeClr>
                </a:solidFill>
              </a:rPr>
              <a:t>„Ohraničení“</a:t>
            </a:r>
            <a:endParaRPr lang="cs-CZ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4750594" y="2276872"/>
            <a:ext cx="3936206" cy="3093244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4839348" y="2492896"/>
            <a:ext cx="573833" cy="19594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9632" y="1628800"/>
            <a:ext cx="2552700" cy="4686300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1691680" y="5949280"/>
            <a:ext cx="1872208" cy="18997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extovéPole 6"/>
          <p:cNvSpPr txBox="1"/>
          <p:nvPr/>
        </p:nvSpPr>
        <p:spPr>
          <a:xfrm>
            <a:off x="4572000" y="5805264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Je možné si vytvořit vlastní ohraničení</a:t>
            </a:r>
            <a:endParaRPr lang="cs-CZ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Šipka nahoru 7"/>
          <p:cNvSpPr/>
          <p:nvPr/>
        </p:nvSpPr>
        <p:spPr>
          <a:xfrm>
            <a:off x="5359518" y="4581128"/>
            <a:ext cx="45719" cy="1008112"/>
          </a:xfrm>
          <a:prstGeom prst="upArrow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81635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Ohraničení stránky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1998064" y="2346588"/>
            <a:ext cx="3986213" cy="3093244"/>
          </a:xfrm>
          <a:prstGeom prst="rect">
            <a:avLst/>
          </a:prstGeom>
          <a:ln w="57150">
            <a:solidFill>
              <a:srgbClr val="FF0000"/>
            </a:solidFill>
          </a:ln>
        </p:spPr>
      </p:pic>
      <p:sp>
        <p:nvSpPr>
          <p:cNvPr id="5" name="Obdélník 4"/>
          <p:cNvSpPr/>
          <p:nvPr/>
        </p:nvSpPr>
        <p:spPr>
          <a:xfrm>
            <a:off x="2624235" y="2599742"/>
            <a:ext cx="867747" cy="20294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350"/>
          </a:p>
        </p:txBody>
      </p:sp>
    </p:spTree>
    <p:extLst>
      <p:ext uri="{BB962C8B-B14F-4D97-AF65-F5344CB8AC3E}">
        <p14:creationId xmlns:p14="http://schemas.microsoft.com/office/powerpoint/2010/main" val="9580301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267544"/>
          </a:xfrm>
        </p:spPr>
        <p:txBody>
          <a:bodyPr>
            <a:normAutofit/>
          </a:bodyPr>
          <a:lstStyle/>
          <a:p>
            <a:pPr algn="ctr"/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Stínování</a:t>
            </a:r>
          </a:p>
        </p:txBody>
      </p:sp>
      <p:pic>
        <p:nvPicPr>
          <p:cNvPr id="7" name="Zástupný symbol pro obsah 6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1979712" y="1772816"/>
            <a:ext cx="5334000" cy="4143375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>
          <a:xfrm>
            <a:off x="3995936" y="2132856"/>
            <a:ext cx="648072" cy="28803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93248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Ukázka</a:t>
            </a:r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3368601" y="2366963"/>
            <a:ext cx="2406798" cy="342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1611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>
                <a:solidFill>
                  <a:schemeClr val="accent1">
                    <a:lumMod val="75000"/>
                  </a:schemeClr>
                </a:solidFill>
              </a:rPr>
              <a:t>Samostatná práce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/>
              <a:t>Otevřete si z Vaší složky soubor s názvem „</a:t>
            </a:r>
            <a:r>
              <a:rPr lang="cs-CZ" b="1" dirty="0" smtClean="0"/>
              <a:t>Sloupce ohraničení</a:t>
            </a:r>
            <a:r>
              <a:rPr lang="cs-CZ" dirty="0" smtClean="0"/>
              <a:t>“  </a:t>
            </a:r>
            <a:r>
              <a:rPr lang="cs-CZ" dirty="0"/>
              <a:t>a upravte soubor dle vzoru, který najdete pod názvem:</a:t>
            </a:r>
          </a:p>
          <a:p>
            <a:pPr marL="0" indent="0">
              <a:buNone/>
            </a:pPr>
            <a:endParaRPr lang="cs-CZ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cs-CZ" b="1" dirty="0" smtClean="0">
                <a:solidFill>
                  <a:schemeClr val="accent1">
                    <a:lumMod val="50000"/>
                  </a:schemeClr>
                </a:solidFill>
              </a:rPr>
              <a:t>„Sloupce ohraničení – řešení“</a:t>
            </a:r>
            <a:endParaRPr lang="cs-CZ" b="1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Hotovou </a:t>
            </a:r>
            <a:r>
              <a:rPr lang="cs-CZ" dirty="0"/>
              <a:t>práci uložte pod názvem „</a:t>
            </a:r>
            <a:r>
              <a:rPr lang="cs-CZ" b="1" dirty="0"/>
              <a:t>Ohraničení stránky</a:t>
            </a:r>
            <a:r>
              <a:rPr lang="cs-CZ" dirty="0"/>
              <a:t>“ do Vaší složky.</a:t>
            </a: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64145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accent1">
                    <a:lumMod val="75000"/>
                  </a:schemeClr>
                </a:solidFill>
              </a:rPr>
              <a:t>Řešení</a:t>
            </a:r>
            <a:endParaRPr lang="cs-CZ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buNone/>
            </a:pPr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556792"/>
            <a:ext cx="3816424" cy="4458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54347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Kapka">
  <a:themeElements>
    <a:clrScheme name="Kapka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Kapka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pka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A633B6A3-9E7F-4C10-9C98-2517A3134361}"/>
    </a:ext>
  </a:extLst>
</a:theme>
</file>

<file path=ppt/theme/themeOverride1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2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3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4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5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6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7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ppt/theme/themeOverride8.xml><?xml version="1.0" encoding="utf-8"?>
<a:themeOverride xmlns:a="http://schemas.openxmlformats.org/drawingml/2006/main">
  <a:clrScheme name="Kapka">
    <a:dk1>
      <a:sysClr val="windowText" lastClr="000000"/>
    </a:dk1>
    <a:lt1>
      <a:sysClr val="window" lastClr="FFFFFF"/>
    </a:lt1>
    <a:dk2>
      <a:srgbClr val="355071"/>
    </a:dk2>
    <a:lt2>
      <a:srgbClr val="AABED7"/>
    </a:lt2>
    <a:accent1>
      <a:srgbClr val="2FA3EE"/>
    </a:accent1>
    <a:accent2>
      <a:srgbClr val="4BCAAD"/>
    </a:accent2>
    <a:accent3>
      <a:srgbClr val="86C157"/>
    </a:accent3>
    <a:accent4>
      <a:srgbClr val="D99C3F"/>
    </a:accent4>
    <a:accent5>
      <a:srgbClr val="CE6633"/>
    </a:accent5>
    <a:accent6>
      <a:srgbClr val="A35DD1"/>
    </a:accent6>
    <a:hlink>
      <a:srgbClr val="56BCFE"/>
    </a:hlink>
    <a:folHlink>
      <a:srgbClr val="97C5E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</TotalTime>
  <Words>86</Words>
  <Application>Microsoft Office PowerPoint</Application>
  <PresentationFormat>Předvádění na obrazovce (4:3)</PresentationFormat>
  <Paragraphs>32</Paragraphs>
  <Slides>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Kapka</vt:lpstr>
      <vt:lpstr>Prezentace aplikace PowerPoint</vt:lpstr>
      <vt:lpstr>Nabídka pro ohraničení</vt:lpstr>
      <vt:lpstr>Podrobnější nabídka „Ohraničení“</vt:lpstr>
      <vt:lpstr>Ohraničení stránky</vt:lpstr>
      <vt:lpstr>Stínování</vt:lpstr>
      <vt:lpstr>Ukázka</vt:lpstr>
      <vt:lpstr>Samostatná práce</vt:lpstr>
      <vt:lpstr>Řešení</vt:lpstr>
    </vt:vector>
  </TitlesOfParts>
  <Company>Komerční banka, a.s.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jmatas1</dc:creator>
  <cp:lastModifiedBy>anna</cp:lastModifiedBy>
  <cp:revision>17</cp:revision>
  <dcterms:created xsi:type="dcterms:W3CDTF">2013-08-13T09:24:44Z</dcterms:created>
  <dcterms:modified xsi:type="dcterms:W3CDTF">2014-03-12T08:15:15Z</dcterms:modified>
</cp:coreProperties>
</file>