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4" r:id="rId6"/>
    <p:sldId id="261" r:id="rId7"/>
    <p:sldId id="262" r:id="rId8"/>
    <p:sldId id="265" r:id="rId9"/>
    <p:sldId id="258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1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881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345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17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88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2876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1567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740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450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861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226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4071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34F7F-F1B8-4F38-8CC7-E2809A3A24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A3E6-75DD-4BF8-9E57-5DD8F3CCC4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4645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gif"/><Relationship Id="rId7" Type="http://schemas.openxmlformats.org/officeDocument/2006/relationships/image" Target="../media/image14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3416" y="0"/>
            <a:ext cx="9324528" cy="77048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20416" y="464829"/>
            <a:ext cx="7776864" cy="87922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Bezpečně na silnici 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1187624" y="5638800"/>
            <a:ext cx="72008" cy="166464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7029400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Střední škola, Základní škola a Mateřská škola, Karviná, příspěvková organizace</a:t>
            </a:r>
          </a:p>
          <a:p>
            <a:r>
              <a:rPr lang="cs-CZ" sz="1200" dirty="0"/>
              <a:t>Autor: Taťána Šťástková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232484" y="187830"/>
            <a:ext cx="65527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DUM_008/ </a:t>
            </a:r>
            <a:r>
              <a:rPr lang="cs-CZ" sz="1200" dirty="0"/>
              <a:t>ČLOVĚK A JEHO </a:t>
            </a:r>
            <a:r>
              <a:rPr lang="cs-CZ" sz="1200" dirty="0" smtClean="0"/>
              <a:t>SVĚT/BEZPEČNĚ NA SILNICI/ </a:t>
            </a:r>
            <a:r>
              <a:rPr lang="cs-CZ" sz="1200" dirty="0"/>
              <a:t>VYDMUCHOV/ŠŤÁSTKOVÁ/ 2012</a:t>
            </a:r>
          </a:p>
        </p:txBody>
      </p:sp>
    </p:spTree>
    <p:extLst>
      <p:ext uri="{BB962C8B-B14F-4D97-AF65-F5344CB8AC3E}">
        <p14:creationId xmlns:p14="http://schemas.microsoft.com/office/powerpoint/2010/main" val="73141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chovat na silnici</a:t>
            </a:r>
            <a:endParaRPr lang="cs-CZ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5431334"/>
          </a:xfrm>
        </p:spPr>
        <p:txBody>
          <a:bodyPr>
            <a:noAutofit/>
          </a:bodyPr>
          <a:lstStyle/>
          <a:p>
            <a:pPr marL="324000">
              <a:spcBef>
                <a:spcPts val="0"/>
              </a:spcBef>
            </a:pPr>
            <a:r>
              <a:rPr lang="cs-CZ" sz="4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používáme k přepravě auta, autobusy, vlaky, letadla nebo lodě.</a:t>
            </a:r>
          </a:p>
          <a:p>
            <a:pPr>
              <a:spcBef>
                <a:spcPts val="0"/>
              </a:spcBef>
            </a:pPr>
            <a:r>
              <a:rPr lang="cs-CZ" sz="4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Doprava se musí řídit </a:t>
            </a:r>
            <a:r>
              <a:rPr lang="cs-CZ" sz="4400" b="1" u="sng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pravidly</a:t>
            </a:r>
            <a:r>
              <a:rPr lang="cs-CZ" sz="4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aby nedocházelo k </a:t>
            </a:r>
            <a:r>
              <a:rPr lang="cs-CZ" sz="4400" b="1" u="sng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nehodám</a:t>
            </a:r>
            <a:r>
              <a:rPr lang="cs-CZ" sz="4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spcBef>
                <a:spcPts val="0"/>
              </a:spcBef>
            </a:pPr>
            <a:r>
              <a:rPr lang="cs-CZ" sz="4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Dopravními značkami a semafory se musí řídit vozidla, chodci i </a:t>
            </a:r>
            <a:r>
              <a:rPr lang="cs-CZ" sz="44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cyklisté.</a:t>
            </a:r>
            <a:endParaRPr lang="cs-CZ" sz="44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0650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377" y="1124744"/>
            <a:ext cx="2634133" cy="2583308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7531" y="-27709"/>
            <a:ext cx="8229600" cy="1228998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Jdu pěšky – jsem chodec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227" y="1916832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Pravidla :</a:t>
            </a:r>
          </a:p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chodcům jsou určeny chodníky.</a:t>
            </a:r>
          </a:p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po chodníku chodíme vždy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vpravo.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při přecházení silnice se rozhlédnu vlevo, pak                                         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vpravo a ještě jednou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vlevo.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nepřebíhám silnici před jedoucím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autem.</a:t>
            </a:r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přecházím silnici na vyznačeném přechodu                                     </a:t>
            </a:r>
          </a:p>
          <a:p>
            <a:pPr marL="0" indent="0">
              <a:buNone/>
            </a:pP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pro chodce.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239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SEMAFOR -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CHODCE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987824" y="2276872"/>
            <a:ext cx="2448272" cy="273630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236296" y="2060848"/>
            <a:ext cx="1368152" cy="295232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012160" y="4200456"/>
            <a:ext cx="864096" cy="81272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6012160" y="3144952"/>
            <a:ext cx="864096" cy="812720"/>
          </a:xfrm>
          <a:prstGeom prst="ellips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ástupný symbol pro obsah 2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5400" dirty="0" smtClean="0"/>
              <a:t>        </a:t>
            </a:r>
            <a:r>
              <a:rPr lang="cs-CZ" sz="5400" b="1" dirty="0" smtClean="0">
                <a:solidFill>
                  <a:srgbClr val="002060"/>
                </a:solidFill>
              </a:rPr>
              <a:t>STŮJ                    BĚŽ</a:t>
            </a:r>
          </a:p>
        </p:txBody>
      </p:sp>
      <p:pic>
        <p:nvPicPr>
          <p:cNvPr id="1029" name="Picture 5" descr="C:\Users\pc\AppData\Local\Microsoft\Windows\Temporary Internet Files\Content.IE5\GJ8014QZ\MC9004131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831" y="1703692"/>
            <a:ext cx="1651041" cy="336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Obdélník 29"/>
          <p:cNvSpPr/>
          <p:nvPr/>
        </p:nvSpPr>
        <p:spPr>
          <a:xfrm>
            <a:off x="5436096" y="2060848"/>
            <a:ext cx="1944216" cy="294142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0" name="Picture 6" descr="C:\Users\pc\AppData\Local\Microsoft\Windows\Temporary Internet Files\Content.IE5\PJ90FPQN\MC9004131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03692"/>
            <a:ext cx="1584176" cy="323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8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SEMAFOR -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ŘIDIČE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33" y="1772816"/>
            <a:ext cx="9180833" cy="4176464"/>
          </a:xfrm>
        </p:spPr>
      </p:pic>
    </p:spTree>
    <p:extLst>
      <p:ext uri="{BB962C8B-B14F-4D97-AF65-F5344CB8AC3E}">
        <p14:creationId xmlns:p14="http://schemas.microsoft.com/office/powerpoint/2010/main" val="24947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124744"/>
            <a:ext cx="4788136" cy="382210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Jedu na kole – jsem cyklista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936" y="1412776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- po silnici jedu vpravo</a:t>
            </a:r>
          </a:p>
          <a:p>
            <a:pPr marL="0" indent="0">
              <a:buNone/>
            </a:pPr>
            <a:r>
              <a:rPr lang="cs-CZ" b="1" dirty="0" smtClean="0"/>
              <a:t>- řídím se dopravními značkami</a:t>
            </a:r>
          </a:p>
          <a:p>
            <a:pPr marL="0" indent="0">
              <a:buNone/>
            </a:pPr>
            <a:r>
              <a:rPr lang="cs-CZ" b="1" dirty="0" smtClean="0"/>
              <a:t>- mám v pořádku své kolo</a:t>
            </a:r>
          </a:p>
          <a:p>
            <a:pPr>
              <a:buFontTx/>
              <a:buChar char="-"/>
            </a:pPr>
            <a:endParaRPr lang="cs-CZ" b="1" dirty="0"/>
          </a:p>
          <a:p>
            <a:pPr>
              <a:buFontTx/>
              <a:buChar char="-"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- po chodníku jezdím po vyznačených trasách</a:t>
            </a:r>
          </a:p>
          <a:p>
            <a:pPr marL="0" indent="0">
              <a:buNone/>
            </a:pPr>
            <a:r>
              <a:rPr lang="cs-CZ" b="1" dirty="0" smtClean="0"/>
              <a:t>- vždy mám cyklistickou přilbu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3347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134" y="1124744"/>
            <a:ext cx="6382866" cy="573325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nesmí chybět na kole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8593" y="172839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/>
              <a:t>-  brzdy</a:t>
            </a:r>
          </a:p>
          <a:p>
            <a:pPr marL="0" indent="0">
              <a:buNone/>
            </a:pPr>
            <a:r>
              <a:rPr lang="cs-CZ" sz="2400" b="1" dirty="0" smtClean="0"/>
              <a:t>-  přední bílá odrazka</a:t>
            </a:r>
          </a:p>
          <a:p>
            <a:pPr marL="0" indent="0">
              <a:buNone/>
            </a:pPr>
            <a:r>
              <a:rPr lang="cs-CZ" sz="2400" b="1" dirty="0" smtClean="0"/>
              <a:t>-  zadní červená odrazka</a:t>
            </a:r>
          </a:p>
          <a:p>
            <a:pPr marL="0" indent="0">
              <a:buNone/>
            </a:pPr>
            <a:r>
              <a:rPr lang="cs-CZ" sz="2400" b="1" dirty="0" smtClean="0"/>
              <a:t>-  oranžové odrazky</a:t>
            </a:r>
          </a:p>
          <a:p>
            <a:pPr marL="0" indent="0">
              <a:buNone/>
            </a:pPr>
            <a:r>
              <a:rPr lang="cs-CZ" sz="2400" b="1" dirty="0" smtClean="0"/>
              <a:t>   na pedálech</a:t>
            </a:r>
          </a:p>
          <a:p>
            <a:pPr marL="0" indent="0">
              <a:buNone/>
            </a:pPr>
            <a:r>
              <a:rPr lang="cs-CZ" sz="2400" b="1" dirty="0" smtClean="0"/>
              <a:t>-  oranžové odrazky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na paprscích kol</a:t>
            </a:r>
          </a:p>
          <a:p>
            <a:pPr marL="0" indent="0">
              <a:buNone/>
            </a:pPr>
            <a:r>
              <a:rPr lang="cs-CZ" sz="2400" b="1" dirty="0" smtClean="0"/>
              <a:t>-  bílý světlomet </a:t>
            </a:r>
          </a:p>
          <a:p>
            <a:pPr marL="0" indent="0">
              <a:buNone/>
            </a:pPr>
            <a:r>
              <a:rPr lang="cs-CZ" sz="2400" b="1" dirty="0" smtClean="0"/>
              <a:t>-  červená svítilna </a:t>
            </a:r>
          </a:p>
          <a:p>
            <a:pPr marL="0" indent="0">
              <a:buNone/>
            </a:pPr>
            <a:r>
              <a:rPr lang="cs-CZ" sz="2400" b="1" dirty="0" smtClean="0"/>
              <a:t>-  ochranné kryty </a:t>
            </a:r>
          </a:p>
          <a:p>
            <a:pPr marL="0" indent="0"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na řídítka</a:t>
            </a:r>
            <a:endParaRPr lang="cs-CZ" sz="2400" b="1" dirty="0"/>
          </a:p>
        </p:txBody>
      </p:sp>
      <p:sp>
        <p:nvSpPr>
          <p:cNvPr id="4" name="Ovál 3"/>
          <p:cNvSpPr/>
          <p:nvPr/>
        </p:nvSpPr>
        <p:spPr>
          <a:xfrm>
            <a:off x="2915816" y="5445224"/>
            <a:ext cx="111547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2951168" y="4077072"/>
            <a:ext cx="1080120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7812360" y="2708920"/>
            <a:ext cx="1008112" cy="12104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7884368" y="4077072"/>
            <a:ext cx="936104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7894496" y="5445224"/>
            <a:ext cx="936104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3054893" y="2708920"/>
            <a:ext cx="936104" cy="12104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812360" y="1340768"/>
            <a:ext cx="1115616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987172" y="1312080"/>
            <a:ext cx="1008112" cy="12241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063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DOPRAVNÍ ZNAČKY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1638300" cy="2466975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149079"/>
            <a:ext cx="1656183" cy="254873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484784"/>
            <a:ext cx="1728192" cy="252028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178771"/>
            <a:ext cx="1822698" cy="2509331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638300"/>
            <a:ext cx="2209031" cy="23201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4480935"/>
            <a:ext cx="1440160" cy="226796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543766"/>
            <a:ext cx="1656184" cy="2797608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766893" y="2897651"/>
            <a:ext cx="504056" cy="19860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347864" y="3096253"/>
            <a:ext cx="576064" cy="18873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748523" y="3165793"/>
            <a:ext cx="864096" cy="23838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3568" y="5805264"/>
            <a:ext cx="587381" cy="288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915816" y="5621170"/>
            <a:ext cx="720080" cy="23086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788024" y="5949280"/>
            <a:ext cx="576064" cy="2880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7380312" y="5614919"/>
            <a:ext cx="720080" cy="23712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51520" y="2996952"/>
            <a:ext cx="1656183" cy="546814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843808" y="3190618"/>
            <a:ext cx="1584176" cy="59842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436096" y="3284984"/>
            <a:ext cx="1368152" cy="67341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 flipH="1">
            <a:off x="304624" y="6080221"/>
            <a:ext cx="1345268" cy="52230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483768" y="5852039"/>
            <a:ext cx="1440160" cy="75048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4427984" y="6237312"/>
            <a:ext cx="1440160" cy="51159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092280" y="5852039"/>
            <a:ext cx="1368152" cy="64106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94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60648"/>
            <a:ext cx="2465217" cy="246521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PAMATUJ :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Chodcům jsou určeny chodníky.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chodníku chodíme vždy vpravo.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chodníku se také nesmíme honit ani strkat, abychom neporazili jiné chodce.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pojedeš po chodníku nebo na stezce pro chodce na kolečkových bruslích, skateboardu nebo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povedeš kolo,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musíš se chovat tak, abys neohrozil ostatní chodce!</a:t>
            </a:r>
            <a:endParaRPr lang="cs-CZ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851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548680"/>
            <a:ext cx="7128792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</a:t>
            </a:r>
          </a:p>
          <a:p>
            <a:endParaRPr lang="cs-CZ" dirty="0" smtClean="0"/>
          </a:p>
          <a:p>
            <a:r>
              <a:rPr lang="cs-CZ" sz="1400" dirty="0"/>
              <a:t>http://office.microsoft.com/cs-cz/images</a:t>
            </a:r>
          </a:p>
          <a:p>
            <a:r>
              <a:rPr lang="cs-CZ" sz="1400" dirty="0"/>
              <a:t>http://www.novinyvm.cz/2331-na-komunikace-jen-se-spravne-vybavenym-jizdnim-kolem.html</a:t>
            </a:r>
          </a:p>
          <a:p>
            <a:r>
              <a:rPr lang="cs-CZ" sz="1400" dirty="0"/>
              <a:t>http://www.pankuzel.cz/pravidla/svetelne-signaly-a-pokyny-policisty/</a:t>
            </a:r>
          </a:p>
          <a:p>
            <a:r>
              <a:rPr lang="cs-CZ" sz="1400" dirty="0"/>
              <a:t>http://www.pankuzel.cz/pravidla/svetelne-signaly-a-pokyny-policisty//</a:t>
            </a:r>
          </a:p>
          <a:p>
            <a:r>
              <a:rPr lang="cs-CZ" sz="1400" dirty="0"/>
              <a:t>http://www.pankuzel.cz/images/znacky-01-svisle-02-prednost_01.gif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827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290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Bezpečně na silnici </vt:lpstr>
      <vt:lpstr>Jak se chovat na silnici</vt:lpstr>
      <vt:lpstr>Jdu pěšky – jsem chodec</vt:lpstr>
      <vt:lpstr>SEMAFOR - PRO CHODCE</vt:lpstr>
      <vt:lpstr>SEMAFOR - PRO ŘIDIČE</vt:lpstr>
      <vt:lpstr>Jedu na kole – jsem cyklista</vt:lpstr>
      <vt:lpstr>Co nesmí chybět na kole</vt:lpstr>
      <vt:lpstr>DOPRAVNÍ ZNAČKY</vt:lpstr>
      <vt:lpstr>PAMATUJ :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Pravidla silničního provozu</dc:title>
  <dc:creator>Lenka</dc:creator>
  <cp:lastModifiedBy>Učitel</cp:lastModifiedBy>
  <cp:revision>23</cp:revision>
  <dcterms:created xsi:type="dcterms:W3CDTF">2012-03-23T19:10:20Z</dcterms:created>
  <dcterms:modified xsi:type="dcterms:W3CDTF">2012-04-07T08:06:44Z</dcterms:modified>
</cp:coreProperties>
</file>