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Override1.xml" ContentType="application/vnd.openxmlformats-officedocument.themeOverride+xml"/>
  <Override PartName="/ppt/theme/themeOverride2.xml" ContentType="application/vnd.openxmlformats-officedocument.themeOverride+xml"/>
  <Override PartName="/ppt/theme/themeOverride3.xml" ContentType="application/vnd.openxmlformats-officedocument.themeOverride+xml"/>
  <Override PartName="/ppt/theme/themeOverride4.xml" ContentType="application/vnd.openxmlformats-officedocument.themeOverride+xml"/>
  <Override PartName="/ppt/theme/themeOverride5.xml" ContentType="application/vnd.openxmlformats-officedocument.themeOverride+xml"/>
  <Override PartName="/ppt/theme/themeOverride6.xml" ContentType="application/vnd.openxmlformats-officedocument.themeOverride+xml"/>
  <Override PartName="/ppt/theme/themeOverride7.xml" ContentType="application/vnd.openxmlformats-officedocument.themeOverride+xml"/>
  <Override PartName="/ppt/theme/themeOverride8.xml" ContentType="application/vnd.openxmlformats-officedocument.themeOverride+xml"/>
  <Override PartName="/ppt/theme/themeOverride9.xml" ContentType="application/vnd.openxmlformats-officedocument.themeOverride+xml"/>
  <Override PartName="/ppt/theme/themeOverride10.xml" ContentType="application/vnd.openxmlformats-officedocument.themeOverr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32" r:id="rId1"/>
  </p:sldMasterIdLst>
  <p:sldIdLst>
    <p:sldId id="257" r:id="rId2"/>
    <p:sldId id="258" r:id="rId3"/>
    <p:sldId id="261" r:id="rId4"/>
    <p:sldId id="262" r:id="rId5"/>
    <p:sldId id="264" r:id="rId6"/>
    <p:sldId id="272" r:id="rId7"/>
    <p:sldId id="271" r:id="rId8"/>
    <p:sldId id="270" r:id="rId9"/>
    <p:sldId id="266" r:id="rId10"/>
    <p:sldId id="267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=""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=""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104" d="100"/>
          <a:sy n="104" d="100"/>
        </p:scale>
        <p:origin x="-174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7" descr="Droplets-SD-Title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313259" y="1300786"/>
            <a:ext cx="6517482" cy="2509213"/>
          </a:xfrm>
        </p:spPr>
        <p:txBody>
          <a:bodyPr anchor="b"/>
          <a:lstStyle>
            <a:lvl1pPr algn="ctr">
              <a:defRPr sz="48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13259" y="3886201"/>
            <a:ext cx="6517482" cy="1371599"/>
          </a:xfrm>
        </p:spPr>
        <p:txBody>
          <a:bodyPr/>
          <a:lstStyle>
            <a:lvl1pPr marL="0" indent="0" algn="ctr">
              <a:buNone/>
              <a:defRPr sz="2200">
                <a:solidFill>
                  <a:schemeClr val="bg1">
                    <a:lumMod val="50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45932AB4-59C5-40EB-945C-14D1ACAECF6A}" type="datetimeFigureOut">
              <a:rPr lang="cs-CZ" smtClean="0"/>
              <a:pPr/>
              <a:t>12.3.2014</a:t>
            </a:fld>
            <a:endParaRPr lang="cs-CZ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C15400F3-7C88-4DA6-8ECD-2A5D46028B7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4929358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6" descr="Droplets-S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2" name="Content Placeholder 2"/>
          <p:cNvSpPr>
            <a:spLocks noGrp="1"/>
          </p:cNvSpPr>
          <p:nvPr>
            <p:ph sz="quarter" idx="13"/>
          </p:nvPr>
        </p:nvSpPr>
        <p:spPr>
          <a:xfrm>
            <a:off x="685330" y="2367093"/>
            <a:ext cx="7772870" cy="3424107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4"/>
          </p:nvPr>
        </p:nvSpPr>
        <p:spPr/>
        <p:txBody>
          <a:bodyPr/>
          <a:lstStyle>
            <a:lvl1pPr>
              <a:defRPr/>
            </a:lvl1pPr>
          </a:lstStyle>
          <a:p>
            <a:fld id="{45932AB4-59C5-40EB-945C-14D1ACAECF6A}" type="datetimeFigureOut">
              <a:rPr lang="cs-CZ" smtClean="0"/>
              <a:pPr/>
              <a:t>12.3.2014</a:t>
            </a:fld>
            <a:endParaRPr lang="cs-CZ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5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6"/>
          </p:nvPr>
        </p:nvSpPr>
        <p:spPr/>
        <p:txBody>
          <a:bodyPr/>
          <a:lstStyle>
            <a:lvl1pPr>
              <a:defRPr/>
            </a:lvl1pPr>
          </a:lstStyle>
          <a:p>
            <a:fld id="{C15400F3-7C88-4DA6-8ECD-2A5D46028B7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2151941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7" descr="Droplets-S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331" y="828564"/>
            <a:ext cx="7763814" cy="2736819"/>
          </a:xfrm>
        </p:spPr>
        <p:txBody>
          <a:bodyPr anchor="b"/>
          <a:lstStyle>
            <a:lvl1pPr>
              <a:defRPr sz="40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331" y="3657458"/>
            <a:ext cx="7763814" cy="1368183"/>
          </a:xfrm>
        </p:spPr>
        <p:txBody>
          <a:bodyPr/>
          <a:lstStyle>
            <a:lvl1pPr marL="0" indent="0" algn="ctr">
              <a:buNone/>
              <a:defRPr sz="2000">
                <a:solidFill>
                  <a:schemeClr val="bg1">
                    <a:lumMod val="50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45932AB4-59C5-40EB-945C-14D1ACAECF6A}" type="datetimeFigureOut">
              <a:rPr lang="cs-CZ" smtClean="0"/>
              <a:pPr/>
              <a:t>12.3.2014</a:t>
            </a:fld>
            <a:endParaRPr lang="cs-CZ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C15400F3-7C88-4DA6-8ECD-2A5D46028B7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3705882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8" descr="Droplets-S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4" name="Title 1"/>
          <p:cNvSpPr>
            <a:spLocks noGrp="1"/>
          </p:cNvSpPr>
          <p:nvPr>
            <p:ph type="title"/>
          </p:nvPr>
        </p:nvSpPr>
        <p:spPr>
          <a:xfrm>
            <a:off x="685332" y="618518"/>
            <a:ext cx="7773338" cy="1596177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2" name="Content Placeholder 2"/>
          <p:cNvSpPr>
            <a:spLocks noGrp="1"/>
          </p:cNvSpPr>
          <p:nvPr>
            <p:ph sz="quarter" idx="13"/>
          </p:nvPr>
        </p:nvSpPr>
        <p:spPr>
          <a:xfrm>
            <a:off x="685330" y="2367093"/>
            <a:ext cx="3829520" cy="3424107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Content Placeholder 3"/>
          <p:cNvSpPr>
            <a:spLocks noGrp="1"/>
          </p:cNvSpPr>
          <p:nvPr>
            <p:ph sz="quarter" idx="14"/>
          </p:nvPr>
        </p:nvSpPr>
        <p:spPr>
          <a:xfrm>
            <a:off x="4629150" y="2367093"/>
            <a:ext cx="3829050" cy="3424107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6" name="Date Placeholder 4"/>
          <p:cNvSpPr>
            <a:spLocks noGrp="1"/>
          </p:cNvSpPr>
          <p:nvPr>
            <p:ph type="dt" sz="half" idx="15"/>
          </p:nvPr>
        </p:nvSpPr>
        <p:spPr/>
        <p:txBody>
          <a:bodyPr/>
          <a:lstStyle>
            <a:lvl1pPr>
              <a:defRPr/>
            </a:lvl1pPr>
          </a:lstStyle>
          <a:p>
            <a:fld id="{45932AB4-59C5-40EB-945C-14D1ACAECF6A}" type="datetimeFigureOut">
              <a:rPr lang="cs-CZ" smtClean="0"/>
              <a:pPr/>
              <a:t>12.3.2014</a:t>
            </a:fld>
            <a:endParaRPr lang="cs-CZ"/>
          </a:p>
        </p:txBody>
      </p:sp>
      <p:sp>
        <p:nvSpPr>
          <p:cNvPr id="7" name="Footer Placeholder 5"/>
          <p:cNvSpPr>
            <a:spLocks noGrp="1"/>
          </p:cNvSpPr>
          <p:nvPr>
            <p:ph type="ftr" sz="quarter" idx="16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8" name="Slide Number Placeholder 6"/>
          <p:cNvSpPr>
            <a:spLocks noGrp="1"/>
          </p:cNvSpPr>
          <p:nvPr>
            <p:ph type="sldNum" sz="quarter" idx="17"/>
          </p:nvPr>
        </p:nvSpPr>
        <p:spPr/>
        <p:txBody>
          <a:bodyPr/>
          <a:lstStyle>
            <a:lvl1pPr>
              <a:defRPr/>
            </a:lvl1pPr>
          </a:lstStyle>
          <a:p>
            <a:fld id="{C15400F3-7C88-4DA6-8ECD-2A5D46028B7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1144785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10" descr="Droplets-S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4" name="Title 1"/>
          <p:cNvSpPr>
            <a:spLocks noGrp="1"/>
          </p:cNvSpPr>
          <p:nvPr>
            <p:ph type="title"/>
          </p:nvPr>
        </p:nvSpPr>
        <p:spPr>
          <a:xfrm>
            <a:off x="685332" y="618518"/>
            <a:ext cx="7773338" cy="1596177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59746" y="2371018"/>
            <a:ext cx="3655106" cy="679994"/>
          </a:xfrm>
        </p:spPr>
        <p:txBody>
          <a:bodyPr anchor="b">
            <a:noAutofit/>
          </a:bodyPr>
          <a:lstStyle>
            <a:lvl1pPr marL="0" indent="0">
              <a:lnSpc>
                <a:spcPct val="75000"/>
              </a:lnSpc>
              <a:buNone/>
              <a:defRPr sz="26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2" name="Content Placeholder 3"/>
          <p:cNvSpPr>
            <a:spLocks noGrp="1"/>
          </p:cNvSpPr>
          <p:nvPr>
            <p:ph sz="quarter" idx="13"/>
          </p:nvPr>
        </p:nvSpPr>
        <p:spPr>
          <a:xfrm>
            <a:off x="685331" y="3051013"/>
            <a:ext cx="3829520" cy="2740187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797317" y="2371018"/>
            <a:ext cx="3661353" cy="679994"/>
          </a:xfrm>
        </p:spPr>
        <p:txBody>
          <a:bodyPr anchor="b">
            <a:noAutofit/>
          </a:bodyPr>
          <a:lstStyle>
            <a:lvl1pPr marL="0" indent="0">
              <a:lnSpc>
                <a:spcPct val="75000"/>
              </a:lnSpc>
              <a:buNone/>
              <a:defRPr sz="26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3" name="Content Placeholder 5"/>
          <p:cNvSpPr>
            <a:spLocks noGrp="1"/>
          </p:cNvSpPr>
          <p:nvPr>
            <p:ph sz="quarter" idx="14"/>
          </p:nvPr>
        </p:nvSpPr>
        <p:spPr>
          <a:xfrm>
            <a:off x="4629150" y="3051013"/>
            <a:ext cx="3829051" cy="2740187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8" name="Date Placeholder 6"/>
          <p:cNvSpPr>
            <a:spLocks noGrp="1"/>
          </p:cNvSpPr>
          <p:nvPr>
            <p:ph type="dt" sz="half" idx="15"/>
          </p:nvPr>
        </p:nvSpPr>
        <p:spPr/>
        <p:txBody>
          <a:bodyPr/>
          <a:lstStyle>
            <a:lvl1pPr>
              <a:defRPr/>
            </a:lvl1pPr>
          </a:lstStyle>
          <a:p>
            <a:fld id="{45932AB4-59C5-40EB-945C-14D1ACAECF6A}" type="datetimeFigureOut">
              <a:rPr lang="cs-CZ" smtClean="0"/>
              <a:pPr/>
              <a:t>12.3.2014</a:t>
            </a:fld>
            <a:endParaRPr lang="cs-CZ"/>
          </a:p>
        </p:txBody>
      </p:sp>
      <p:sp>
        <p:nvSpPr>
          <p:cNvPr id="9" name="Footer Placeholder 7"/>
          <p:cNvSpPr>
            <a:spLocks noGrp="1"/>
          </p:cNvSpPr>
          <p:nvPr>
            <p:ph type="ftr" sz="quarter" idx="16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10" name="Slide Number Placeholder 8"/>
          <p:cNvSpPr>
            <a:spLocks noGrp="1"/>
          </p:cNvSpPr>
          <p:nvPr>
            <p:ph type="sldNum" sz="quarter" idx="17"/>
          </p:nvPr>
        </p:nvSpPr>
        <p:spPr/>
        <p:txBody>
          <a:bodyPr/>
          <a:lstStyle>
            <a:lvl1pPr>
              <a:defRPr/>
            </a:lvl1pPr>
          </a:lstStyle>
          <a:p>
            <a:fld id="{C15400F3-7C88-4DA6-8ECD-2A5D46028B7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181241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6" descr="Droplets-S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45932AB4-59C5-40EB-945C-14D1ACAECF6A}" type="datetimeFigureOut">
              <a:rPr lang="cs-CZ" smtClean="0"/>
              <a:pPr/>
              <a:t>12.3.2014</a:t>
            </a:fld>
            <a:endParaRPr lang="cs-CZ"/>
          </a:p>
        </p:txBody>
      </p:sp>
      <p:sp>
        <p:nvSpPr>
          <p:cNvPr id="5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C15400F3-7C88-4DA6-8ECD-2A5D46028B7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8377485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5" descr="Droplets-S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45932AB4-59C5-40EB-945C-14D1ACAECF6A}" type="datetimeFigureOut">
              <a:rPr lang="cs-CZ" smtClean="0"/>
              <a:pPr/>
              <a:t>12.3.2014</a:t>
            </a:fld>
            <a:endParaRPr lang="cs-CZ"/>
          </a:p>
        </p:txBody>
      </p:sp>
      <p:sp>
        <p:nvSpPr>
          <p:cNvPr id="4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C15400F3-7C88-4DA6-8ECD-2A5D46028B7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0514460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8" descr="Droplets-S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331" y="609600"/>
            <a:ext cx="2951766" cy="2023252"/>
          </a:xfrm>
        </p:spPr>
        <p:txBody>
          <a:bodyPr anchor="b"/>
          <a:lstStyle>
            <a:lvl1pPr algn="ctr">
              <a:defRPr sz="32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0" name="Content Placeholder 2"/>
          <p:cNvSpPr>
            <a:spLocks noGrp="1"/>
          </p:cNvSpPr>
          <p:nvPr>
            <p:ph sz="quarter" idx="13"/>
          </p:nvPr>
        </p:nvSpPr>
        <p:spPr>
          <a:xfrm>
            <a:off x="3808547" y="609601"/>
            <a:ext cx="4650122" cy="5181599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331" y="2632852"/>
            <a:ext cx="2951767" cy="3158348"/>
          </a:xfrm>
        </p:spPr>
        <p:txBody>
          <a:bodyPr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Date Placeholder 4"/>
          <p:cNvSpPr>
            <a:spLocks noGrp="1"/>
          </p:cNvSpPr>
          <p:nvPr>
            <p:ph type="dt" sz="half" idx="14"/>
          </p:nvPr>
        </p:nvSpPr>
        <p:spPr/>
        <p:txBody>
          <a:bodyPr/>
          <a:lstStyle>
            <a:lvl1pPr>
              <a:defRPr/>
            </a:lvl1pPr>
          </a:lstStyle>
          <a:p>
            <a:fld id="{45932AB4-59C5-40EB-945C-14D1ACAECF6A}" type="datetimeFigureOut">
              <a:rPr lang="cs-CZ" smtClean="0"/>
              <a:pPr/>
              <a:t>12.3.2014</a:t>
            </a:fld>
            <a:endParaRPr lang="cs-CZ"/>
          </a:p>
        </p:txBody>
      </p:sp>
      <p:sp>
        <p:nvSpPr>
          <p:cNvPr id="7" name="Footer Placeholder 5"/>
          <p:cNvSpPr>
            <a:spLocks noGrp="1"/>
          </p:cNvSpPr>
          <p:nvPr>
            <p:ph type="ftr" sz="quarter" idx="15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8" name="Slide Number Placeholder 6"/>
          <p:cNvSpPr>
            <a:spLocks noGrp="1"/>
          </p:cNvSpPr>
          <p:nvPr>
            <p:ph type="sldNum" sz="quarter" idx="16"/>
          </p:nvPr>
        </p:nvSpPr>
        <p:spPr/>
        <p:txBody>
          <a:bodyPr/>
          <a:lstStyle>
            <a:lvl1pPr>
              <a:defRPr/>
            </a:lvl1pPr>
          </a:lstStyle>
          <a:p>
            <a:fld id="{C15400F3-7C88-4DA6-8ECD-2A5D46028B7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1023767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8" descr="Droplets-S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332" y="609600"/>
            <a:ext cx="4129618" cy="2023254"/>
          </a:xfrm>
        </p:spPr>
        <p:txBody>
          <a:bodyPr anchor="b"/>
          <a:lstStyle>
            <a:lvl1pPr algn="ctr">
              <a:defRPr sz="32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004270" y="609601"/>
            <a:ext cx="3005851" cy="5181600"/>
          </a:xfrm>
          <a:prstGeom prst="roundRect">
            <a:avLst>
              <a:gd name="adj" fmla="val 4943"/>
            </a:avLst>
          </a:prstGeom>
          <a:noFill/>
          <a:ln w="82550" cap="sq">
            <a:solidFill>
              <a:srgbClr val="EAEAEA"/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cs-CZ" noProof="0" smtClean="0"/>
              <a:t>Kliknutím na ikonu přidáte obrázek.</a:t>
            </a:r>
            <a:endParaRPr lang="en-US" noProof="0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346" y="2632853"/>
            <a:ext cx="4129604" cy="3158347"/>
          </a:xfrm>
        </p:spPr>
        <p:txBody>
          <a:bodyPr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45932AB4-59C5-40EB-945C-14D1ACAECF6A}" type="datetimeFigureOut">
              <a:rPr lang="cs-CZ" smtClean="0"/>
              <a:pPr/>
              <a:t>12.3.2014</a:t>
            </a:fld>
            <a:endParaRPr lang="cs-CZ"/>
          </a:p>
        </p:txBody>
      </p:sp>
      <p:sp>
        <p:nvSpPr>
          <p:cNvPr id="7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8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C15400F3-7C88-4DA6-8ECD-2A5D46028B7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5947040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atický obrázek s popis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8" descr="Droplets-S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346" y="4289374"/>
            <a:ext cx="7773324" cy="81161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888558" y="698261"/>
            <a:ext cx="7366899" cy="3214136"/>
          </a:xfrm>
          <a:prstGeom prst="roundRect">
            <a:avLst>
              <a:gd name="adj" fmla="val 4944"/>
            </a:avLst>
          </a:prstGeom>
          <a:noFill/>
          <a:ln w="82550" cap="sq">
            <a:solidFill>
              <a:srgbClr val="EAEAEA"/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cs-CZ" noProof="0" smtClean="0"/>
              <a:t>Kliknutím na ikonu přidáte obrázek.</a:t>
            </a:r>
            <a:endParaRPr lang="en-US" noProof="0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331" y="5108728"/>
            <a:ext cx="7773339" cy="682472"/>
          </a:xfrm>
        </p:spPr>
        <p:txBody>
          <a:bodyPr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45932AB4-59C5-40EB-945C-14D1ACAECF6A}" type="datetimeFigureOut">
              <a:rPr lang="cs-CZ" smtClean="0"/>
              <a:pPr/>
              <a:t>12.3.2014</a:t>
            </a:fld>
            <a:endParaRPr lang="cs-CZ"/>
          </a:p>
        </p:txBody>
      </p:sp>
      <p:sp>
        <p:nvSpPr>
          <p:cNvPr id="7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8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C15400F3-7C88-4DA6-8ECD-2A5D46028B7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6348752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ázev a popis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8" descr="Droplets-S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331" y="609600"/>
            <a:ext cx="7773339" cy="3427245"/>
          </a:xfrm>
        </p:spPr>
        <p:txBody>
          <a:bodyPr/>
          <a:lstStyle>
            <a:lvl1pPr algn="ctr">
              <a:defRPr sz="32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331" y="4204821"/>
            <a:ext cx="7773339" cy="1586380"/>
          </a:xfrm>
        </p:spPr>
        <p:txBody>
          <a:bodyPr anchor="ctr"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45932AB4-59C5-40EB-945C-14D1ACAECF6A}" type="datetimeFigureOut">
              <a:rPr lang="cs-CZ" smtClean="0"/>
              <a:pPr/>
              <a:t>12.3.2014</a:t>
            </a:fld>
            <a:endParaRPr lang="cs-CZ"/>
          </a:p>
        </p:txBody>
      </p:sp>
      <p:sp>
        <p:nvSpPr>
          <p:cNvPr id="7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8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C15400F3-7C88-4DA6-8ECD-2A5D46028B7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08720290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itace s popis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12" descr="Droplets-S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6" name="TextBox 10"/>
          <p:cNvSpPr txBox="1"/>
          <p:nvPr/>
        </p:nvSpPr>
        <p:spPr>
          <a:xfrm>
            <a:off x="738188" y="887413"/>
            <a:ext cx="546100" cy="585787"/>
          </a:xfrm>
          <a:prstGeom prst="rect">
            <a:avLst/>
          </a:prstGeom>
        </p:spPr>
        <p:txBody>
          <a:bodyPr anchor="ctr"/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>
              <a:defRPr/>
            </a:pPr>
            <a:r>
              <a:rPr lang="en-US" sz="80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“</a:t>
            </a:r>
          </a:p>
        </p:txBody>
      </p:sp>
      <p:sp>
        <p:nvSpPr>
          <p:cNvPr id="7" name="TextBox 13"/>
          <p:cNvSpPr txBox="1"/>
          <p:nvPr/>
        </p:nvSpPr>
        <p:spPr>
          <a:xfrm>
            <a:off x="7850188" y="3119438"/>
            <a:ext cx="554037" cy="585787"/>
          </a:xfrm>
          <a:prstGeom prst="rect">
            <a:avLst/>
          </a:prstGeom>
        </p:spPr>
        <p:txBody>
          <a:bodyPr anchor="ctr"/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algn="r">
              <a:defRPr/>
            </a:pPr>
            <a:r>
              <a:rPr lang="en-US" sz="80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84659" y="872588"/>
            <a:ext cx="6977064" cy="2729915"/>
          </a:xfrm>
        </p:spPr>
        <p:txBody>
          <a:bodyPr/>
          <a:lstStyle>
            <a:lvl1pPr>
              <a:defRPr sz="32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290484" y="3610032"/>
            <a:ext cx="6564224" cy="594788"/>
          </a:xfrm>
        </p:spPr>
        <p:txBody>
          <a:bodyPr anchor="t"/>
          <a:lstStyle>
            <a:lvl1pPr marL="0" indent="0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331" y="4372797"/>
            <a:ext cx="7773339" cy="1421053"/>
          </a:xfrm>
        </p:spPr>
        <p:txBody>
          <a:bodyPr anchor="ctr"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8" name="Date Placeholder 4"/>
          <p:cNvSpPr>
            <a:spLocks noGrp="1"/>
          </p:cNvSpPr>
          <p:nvPr>
            <p:ph type="dt" sz="half" idx="14"/>
          </p:nvPr>
        </p:nvSpPr>
        <p:spPr/>
        <p:txBody>
          <a:bodyPr/>
          <a:lstStyle>
            <a:lvl1pPr>
              <a:defRPr/>
            </a:lvl1pPr>
          </a:lstStyle>
          <a:p>
            <a:fld id="{45932AB4-59C5-40EB-945C-14D1ACAECF6A}" type="datetimeFigureOut">
              <a:rPr lang="cs-CZ" smtClean="0"/>
              <a:pPr/>
              <a:t>12.3.2014</a:t>
            </a:fld>
            <a:endParaRPr lang="cs-CZ"/>
          </a:p>
        </p:txBody>
      </p:sp>
      <p:sp>
        <p:nvSpPr>
          <p:cNvPr id="9" name="Footer Placeholder 5"/>
          <p:cNvSpPr>
            <a:spLocks noGrp="1"/>
          </p:cNvSpPr>
          <p:nvPr>
            <p:ph type="ftr" sz="quarter" idx="15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10" name="Slide Number Placeholder 6"/>
          <p:cNvSpPr>
            <a:spLocks noGrp="1"/>
          </p:cNvSpPr>
          <p:nvPr>
            <p:ph type="sldNum" sz="quarter" idx="16"/>
          </p:nvPr>
        </p:nvSpPr>
        <p:spPr/>
        <p:txBody>
          <a:bodyPr/>
          <a:lstStyle>
            <a:lvl1pPr>
              <a:defRPr/>
            </a:lvl1pPr>
          </a:lstStyle>
          <a:p>
            <a:fld id="{C15400F3-7C88-4DA6-8ECD-2A5D46028B7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42812600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Jmenovk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8" descr="Droplets-S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331" y="2138722"/>
            <a:ext cx="7773339" cy="2511835"/>
          </a:xfrm>
        </p:spPr>
        <p:txBody>
          <a:bodyPr anchor="b"/>
          <a:lstStyle>
            <a:lvl1pPr algn="ctr">
              <a:defRPr sz="32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331" y="4662335"/>
            <a:ext cx="7773339" cy="1140644"/>
          </a:xfrm>
        </p:spPr>
        <p:txBody>
          <a:bodyPr anchor="t"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45932AB4-59C5-40EB-945C-14D1ACAECF6A}" type="datetimeFigureOut">
              <a:rPr lang="cs-CZ" smtClean="0"/>
              <a:pPr/>
              <a:t>12.3.2014</a:t>
            </a:fld>
            <a:endParaRPr lang="cs-CZ"/>
          </a:p>
        </p:txBody>
      </p:sp>
      <p:sp>
        <p:nvSpPr>
          <p:cNvPr id="7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8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C15400F3-7C88-4DA6-8ECD-2A5D46028B7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99017162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sloupc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Picture 13" descr="Droplets-S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685331" y="609600"/>
            <a:ext cx="7773339" cy="1605094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685331" y="2367093"/>
            <a:ext cx="2474232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75000"/>
              </a:lnSpc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685331" y="2943356"/>
            <a:ext cx="2474232" cy="2847845"/>
          </a:xfrm>
        </p:spPr>
        <p:txBody>
          <a:bodyPr anchor="t"/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339292" y="2367093"/>
            <a:ext cx="2468641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75000"/>
              </a:lnSpc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3331012" y="2943356"/>
            <a:ext cx="2477513" cy="2847845"/>
          </a:xfrm>
        </p:spPr>
        <p:txBody>
          <a:bodyPr anchor="t"/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5979974" y="2367093"/>
            <a:ext cx="2478696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75000"/>
              </a:lnSpc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5979974" y="2943356"/>
            <a:ext cx="2478696" cy="2847845"/>
          </a:xfrm>
        </p:spPr>
        <p:txBody>
          <a:bodyPr anchor="t"/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4" name="Date Placeholder 2"/>
          <p:cNvSpPr>
            <a:spLocks noGrp="1"/>
          </p:cNvSpPr>
          <p:nvPr>
            <p:ph type="dt" sz="half" idx="18"/>
          </p:nvPr>
        </p:nvSpPr>
        <p:spPr/>
        <p:txBody>
          <a:bodyPr/>
          <a:lstStyle>
            <a:lvl1pPr>
              <a:defRPr/>
            </a:lvl1pPr>
          </a:lstStyle>
          <a:p>
            <a:fld id="{45932AB4-59C5-40EB-945C-14D1ACAECF6A}" type="datetimeFigureOut">
              <a:rPr lang="cs-CZ" smtClean="0"/>
              <a:pPr/>
              <a:t>12.3.2014</a:t>
            </a:fld>
            <a:endParaRPr lang="cs-CZ"/>
          </a:p>
        </p:txBody>
      </p:sp>
      <p:sp>
        <p:nvSpPr>
          <p:cNvPr id="16" name="Footer Placeholder 3"/>
          <p:cNvSpPr>
            <a:spLocks noGrp="1"/>
          </p:cNvSpPr>
          <p:nvPr>
            <p:ph type="ftr" sz="quarter" idx="19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17" name="Slide Number Placeholder 4"/>
          <p:cNvSpPr>
            <a:spLocks noGrp="1"/>
          </p:cNvSpPr>
          <p:nvPr>
            <p:ph type="sldNum" sz="quarter" idx="20"/>
          </p:nvPr>
        </p:nvSpPr>
        <p:spPr/>
        <p:txBody>
          <a:bodyPr/>
          <a:lstStyle>
            <a:lvl1pPr>
              <a:defRPr/>
            </a:lvl1pPr>
          </a:lstStyle>
          <a:p>
            <a:fld id="{C15400F3-7C88-4DA6-8ECD-2A5D46028B7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85393578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sloupce s obrázk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16" descr="Droplets-S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685331" y="610772"/>
            <a:ext cx="7773339" cy="1603922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685331" y="4204820"/>
            <a:ext cx="2472307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75000"/>
              </a:lnSpc>
              <a:buNone/>
              <a:defRPr sz="22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685331" y="2367093"/>
            <a:ext cx="2472307" cy="1524000"/>
          </a:xfrm>
          <a:prstGeom prst="roundRect">
            <a:avLst>
              <a:gd name="adj" fmla="val 9363"/>
            </a:avLst>
          </a:prstGeom>
          <a:noFill/>
          <a:ln w="82550" cap="sq">
            <a:solidFill>
              <a:srgbClr val="EAEAEA"/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/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pPr lvl="0"/>
            <a:r>
              <a:rPr lang="cs-CZ" noProof="0" smtClean="0"/>
              <a:t>Kliknutím na ikonu přidáte obrázek.</a:t>
            </a:r>
            <a:endParaRPr lang="en-US" noProof="0" dirty="0"/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685331" y="4781082"/>
            <a:ext cx="2472307" cy="1010118"/>
          </a:xfrm>
        </p:spPr>
        <p:txBody>
          <a:bodyPr anchor="t"/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332069" y="4204820"/>
            <a:ext cx="2476371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75000"/>
              </a:lnSpc>
              <a:buNone/>
              <a:defRPr sz="22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3331011" y="2367093"/>
            <a:ext cx="2477514" cy="1524000"/>
          </a:xfrm>
          <a:prstGeom prst="roundRect">
            <a:avLst>
              <a:gd name="adj" fmla="val 8841"/>
            </a:avLst>
          </a:prstGeom>
          <a:noFill/>
          <a:ln w="82550" cap="sq">
            <a:solidFill>
              <a:srgbClr val="EAEAEA"/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/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pPr lvl="0"/>
            <a:r>
              <a:rPr lang="cs-CZ" noProof="0" smtClean="0"/>
              <a:t>Kliknutím na ikonu přidáte obrázek.</a:t>
            </a:r>
            <a:endParaRPr lang="en-US" noProof="0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3331011" y="4781081"/>
            <a:ext cx="2477514" cy="1010119"/>
          </a:xfrm>
        </p:spPr>
        <p:txBody>
          <a:bodyPr anchor="t"/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5979974" y="4204820"/>
            <a:ext cx="2475511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75000"/>
              </a:lnSpc>
              <a:buNone/>
              <a:defRPr sz="22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5979974" y="2367093"/>
            <a:ext cx="2478696" cy="1524000"/>
          </a:xfrm>
          <a:prstGeom prst="roundRect">
            <a:avLst>
              <a:gd name="adj" fmla="val 8841"/>
            </a:avLst>
          </a:prstGeom>
          <a:noFill/>
          <a:ln w="82550" cap="sq">
            <a:solidFill>
              <a:srgbClr val="EAEAEA"/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/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pPr lvl="0"/>
            <a:r>
              <a:rPr lang="cs-CZ" noProof="0" smtClean="0"/>
              <a:t>Kliknutím na ikonu přidáte obrázek.</a:t>
            </a:r>
            <a:endParaRPr lang="en-US" noProof="0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5979880" y="4781079"/>
            <a:ext cx="2478790" cy="1010121"/>
          </a:xfrm>
        </p:spPr>
        <p:txBody>
          <a:bodyPr anchor="t"/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3" name="Date Placeholder 2"/>
          <p:cNvSpPr>
            <a:spLocks noGrp="1"/>
          </p:cNvSpPr>
          <p:nvPr>
            <p:ph type="dt" sz="half" idx="23"/>
          </p:nvPr>
        </p:nvSpPr>
        <p:spPr/>
        <p:txBody>
          <a:bodyPr/>
          <a:lstStyle>
            <a:lvl1pPr>
              <a:defRPr/>
            </a:lvl1pPr>
          </a:lstStyle>
          <a:p>
            <a:fld id="{45932AB4-59C5-40EB-945C-14D1ACAECF6A}" type="datetimeFigureOut">
              <a:rPr lang="cs-CZ" smtClean="0"/>
              <a:pPr/>
              <a:t>12.3.2014</a:t>
            </a:fld>
            <a:endParaRPr lang="cs-CZ"/>
          </a:p>
        </p:txBody>
      </p:sp>
      <p:sp>
        <p:nvSpPr>
          <p:cNvPr id="14" name="Footer Placeholder 3"/>
          <p:cNvSpPr>
            <a:spLocks noGrp="1"/>
          </p:cNvSpPr>
          <p:nvPr>
            <p:ph type="ftr" sz="quarter" idx="24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15" name="Slide Number Placeholder 4"/>
          <p:cNvSpPr>
            <a:spLocks noGrp="1"/>
          </p:cNvSpPr>
          <p:nvPr>
            <p:ph type="sldNum" sz="quarter" idx="25"/>
          </p:nvPr>
        </p:nvSpPr>
        <p:spPr/>
        <p:txBody>
          <a:bodyPr/>
          <a:lstStyle>
            <a:lvl1pPr>
              <a:defRPr/>
            </a:lvl1pPr>
          </a:lstStyle>
          <a:p>
            <a:fld id="{C15400F3-7C88-4DA6-8ECD-2A5D46028B7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22337316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8" descr="Droplets-S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1" name="Vertical Text Placeholder 2"/>
          <p:cNvSpPr>
            <a:spLocks noGrp="1"/>
          </p:cNvSpPr>
          <p:nvPr>
            <p:ph type="body" orient="vert" sz="quarter" idx="13"/>
          </p:nvPr>
        </p:nvSpPr>
        <p:spPr>
          <a:xfrm>
            <a:off x="685331" y="2367094"/>
            <a:ext cx="7773339" cy="342410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4"/>
          </p:nvPr>
        </p:nvSpPr>
        <p:spPr/>
        <p:txBody>
          <a:bodyPr/>
          <a:lstStyle>
            <a:lvl1pPr>
              <a:defRPr/>
            </a:lvl1pPr>
          </a:lstStyle>
          <a:p>
            <a:fld id="{45932AB4-59C5-40EB-945C-14D1ACAECF6A}" type="datetimeFigureOut">
              <a:rPr lang="cs-CZ" smtClean="0"/>
              <a:pPr/>
              <a:t>12.3.2014</a:t>
            </a:fld>
            <a:endParaRPr lang="cs-CZ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5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6"/>
          </p:nvPr>
        </p:nvSpPr>
        <p:spPr/>
        <p:txBody>
          <a:bodyPr/>
          <a:lstStyle>
            <a:lvl1pPr>
              <a:defRPr/>
            </a:lvl1pPr>
          </a:lstStyle>
          <a:p>
            <a:fld id="{C15400F3-7C88-4DA6-8ECD-2A5D46028B7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21375151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9" descr="Droplets-S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43675" y="609602"/>
            <a:ext cx="1914995" cy="5181599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8" name="Vertical Text Placeholder 2"/>
          <p:cNvSpPr>
            <a:spLocks noGrp="1"/>
          </p:cNvSpPr>
          <p:nvPr>
            <p:ph type="body" orient="vert" sz="quarter" idx="13"/>
          </p:nvPr>
        </p:nvSpPr>
        <p:spPr>
          <a:xfrm>
            <a:off x="685331" y="609602"/>
            <a:ext cx="5744043" cy="518159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4"/>
          </p:nvPr>
        </p:nvSpPr>
        <p:spPr/>
        <p:txBody>
          <a:bodyPr/>
          <a:lstStyle>
            <a:lvl1pPr>
              <a:defRPr/>
            </a:lvl1pPr>
          </a:lstStyle>
          <a:p>
            <a:fld id="{45932AB4-59C5-40EB-945C-14D1ACAECF6A}" type="datetimeFigureOut">
              <a:rPr lang="cs-CZ" smtClean="0"/>
              <a:pPr/>
              <a:t>12.3.2014</a:t>
            </a:fld>
            <a:endParaRPr lang="cs-CZ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5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6"/>
          </p:nvPr>
        </p:nvSpPr>
        <p:spPr/>
        <p:txBody>
          <a:bodyPr/>
          <a:lstStyle>
            <a:lvl1pPr>
              <a:defRPr/>
            </a:lvl1pPr>
          </a:lstStyle>
          <a:p>
            <a:fld id="{C15400F3-7C88-4DA6-8ECD-2A5D46028B7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7544436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1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\\DROBO-FS\QuickDrops\JB\PPTX NG\Droplets\LightingOverlay.png"/>
          <p:cNvPicPr>
            <a:picLocks noChangeAspect="1" noChangeArrowheads="1"/>
          </p:cNvPicPr>
          <p:nvPr/>
        </p:nvPicPr>
        <p:blipFill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85800" y="619125"/>
            <a:ext cx="7772400" cy="159543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0" y="2366963"/>
            <a:ext cx="7772400" cy="342423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759450" y="5883275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fld id="{45932AB4-59C5-40EB-945C-14D1ACAECF6A}" type="datetimeFigureOut">
              <a:rPr lang="cs-CZ" smtClean="0"/>
              <a:pPr/>
              <a:t>12.3.2014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85800" y="5883275"/>
            <a:ext cx="5003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885113" y="5883275"/>
            <a:ext cx="573087" cy="3651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>
              <a:defRPr sz="1000"/>
            </a:lvl1pPr>
          </a:lstStyle>
          <a:p>
            <a:fld id="{C15400F3-7C88-4DA6-8ECD-2A5D46028B7B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33" r:id="rId1"/>
    <p:sldLayoutId id="2147483734" r:id="rId2"/>
    <p:sldLayoutId id="2147483735" r:id="rId3"/>
    <p:sldLayoutId id="2147483736" r:id="rId4"/>
    <p:sldLayoutId id="2147483737" r:id="rId5"/>
    <p:sldLayoutId id="2147483738" r:id="rId6"/>
    <p:sldLayoutId id="2147483739" r:id="rId7"/>
    <p:sldLayoutId id="2147483740" r:id="rId8"/>
    <p:sldLayoutId id="2147483741" r:id="rId9"/>
    <p:sldLayoutId id="2147483742" r:id="rId10"/>
    <p:sldLayoutId id="2147483743" r:id="rId11"/>
    <p:sldLayoutId id="2147483744" r:id="rId12"/>
    <p:sldLayoutId id="2147483745" r:id="rId13"/>
    <p:sldLayoutId id="2147483746" r:id="rId14"/>
    <p:sldLayoutId id="2147483747" r:id="rId15"/>
    <p:sldLayoutId id="2147483748" r:id="rId16"/>
    <p:sldLayoutId id="2147483749" r:id="rId17"/>
  </p:sldLayoutIdLst>
  <p:txStyles>
    <p:titleStyle>
      <a:lvl1pPr algn="ctr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3600" kern="1200" cap="all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3600">
          <a:solidFill>
            <a:schemeClr val="tx1"/>
          </a:solidFill>
          <a:latin typeface="Tw Cen MT" panose="020B0602020104020603" pitchFamily="34" charset="-18"/>
        </a:defRPr>
      </a:lvl2pPr>
      <a:lvl3pPr algn="ctr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3600">
          <a:solidFill>
            <a:schemeClr val="tx1"/>
          </a:solidFill>
          <a:latin typeface="Tw Cen MT" panose="020B0602020104020603" pitchFamily="34" charset="-18"/>
        </a:defRPr>
      </a:lvl3pPr>
      <a:lvl4pPr algn="ctr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3600">
          <a:solidFill>
            <a:schemeClr val="tx1"/>
          </a:solidFill>
          <a:latin typeface="Tw Cen MT" panose="020B0602020104020603" pitchFamily="34" charset="-18"/>
        </a:defRPr>
      </a:lvl4pPr>
      <a:lvl5pPr algn="ctr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3600">
          <a:solidFill>
            <a:schemeClr val="tx1"/>
          </a:solidFill>
          <a:latin typeface="Tw Cen MT" panose="020B0602020104020603" pitchFamily="34" charset="-18"/>
        </a:defRPr>
      </a:lvl5pPr>
      <a:lvl6pPr marL="457200" algn="ctr" rtl="0" fontAlgn="base">
        <a:lnSpc>
          <a:spcPct val="90000"/>
        </a:lnSpc>
        <a:spcBef>
          <a:spcPct val="0"/>
        </a:spcBef>
        <a:spcAft>
          <a:spcPct val="0"/>
        </a:spcAft>
        <a:defRPr sz="3600">
          <a:solidFill>
            <a:schemeClr val="tx1"/>
          </a:solidFill>
          <a:latin typeface="Tw Cen MT" panose="020B0602020104020603" pitchFamily="34" charset="-18"/>
        </a:defRPr>
      </a:lvl6pPr>
      <a:lvl7pPr marL="914400" algn="ctr" rtl="0" fontAlgn="base">
        <a:lnSpc>
          <a:spcPct val="90000"/>
        </a:lnSpc>
        <a:spcBef>
          <a:spcPct val="0"/>
        </a:spcBef>
        <a:spcAft>
          <a:spcPct val="0"/>
        </a:spcAft>
        <a:defRPr sz="3600">
          <a:solidFill>
            <a:schemeClr val="tx1"/>
          </a:solidFill>
          <a:latin typeface="Tw Cen MT" panose="020B0602020104020603" pitchFamily="34" charset="-18"/>
        </a:defRPr>
      </a:lvl7pPr>
      <a:lvl8pPr marL="1371600" algn="ctr" rtl="0" fontAlgn="base">
        <a:lnSpc>
          <a:spcPct val="90000"/>
        </a:lnSpc>
        <a:spcBef>
          <a:spcPct val="0"/>
        </a:spcBef>
        <a:spcAft>
          <a:spcPct val="0"/>
        </a:spcAft>
        <a:defRPr sz="3600">
          <a:solidFill>
            <a:schemeClr val="tx1"/>
          </a:solidFill>
          <a:latin typeface="Tw Cen MT" panose="020B0602020104020603" pitchFamily="34" charset="-18"/>
        </a:defRPr>
      </a:lvl8pPr>
      <a:lvl9pPr marL="1828800" algn="ctr" rtl="0" fontAlgn="base">
        <a:lnSpc>
          <a:spcPct val="90000"/>
        </a:lnSpc>
        <a:spcBef>
          <a:spcPct val="0"/>
        </a:spcBef>
        <a:spcAft>
          <a:spcPct val="0"/>
        </a:spcAft>
        <a:defRPr sz="3600">
          <a:solidFill>
            <a:schemeClr val="tx1"/>
          </a:solidFill>
          <a:latin typeface="Tw Cen MT" panose="020B0602020104020603" pitchFamily="34" charset="-18"/>
        </a:defRPr>
      </a:lvl9pPr>
    </p:titleStyle>
    <p:bodyStyle>
      <a:lvl1pPr marL="228600" indent="-228600" algn="l" rtl="0" eaLnBrk="0" fontAlgn="base" hangingPunct="0">
        <a:lnSpc>
          <a:spcPct val="120000"/>
        </a:lnSpc>
        <a:spcBef>
          <a:spcPts val="1000"/>
        </a:spcBef>
        <a:spcAft>
          <a:spcPct val="0"/>
        </a:spcAft>
        <a:buClr>
          <a:schemeClr val="tx1"/>
        </a:buClr>
        <a:buFont typeface="Arial" charset="0"/>
        <a:buChar char="•"/>
        <a:defRPr sz="2000" kern="1200" cap="all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rtl="0" eaLnBrk="0" fontAlgn="base" hangingPunct="0">
        <a:lnSpc>
          <a:spcPct val="120000"/>
        </a:lnSpc>
        <a:spcBef>
          <a:spcPts val="500"/>
        </a:spcBef>
        <a:spcAft>
          <a:spcPct val="0"/>
        </a:spcAft>
        <a:buClr>
          <a:schemeClr val="tx1"/>
        </a:buClr>
        <a:buFont typeface="Arial" charset="0"/>
        <a:buChar char="•"/>
        <a:defRPr kern="1200" cap="all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lnSpc>
          <a:spcPct val="120000"/>
        </a:lnSpc>
        <a:spcBef>
          <a:spcPts val="500"/>
        </a:spcBef>
        <a:spcAft>
          <a:spcPct val="0"/>
        </a:spcAft>
        <a:buClr>
          <a:schemeClr val="tx1"/>
        </a:buClr>
        <a:buFont typeface="Arial" charset="0"/>
        <a:buChar char="•"/>
        <a:defRPr sz="1600" kern="1200" cap="all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lnSpc>
          <a:spcPct val="120000"/>
        </a:lnSpc>
        <a:spcBef>
          <a:spcPts val="500"/>
        </a:spcBef>
        <a:spcAft>
          <a:spcPct val="0"/>
        </a:spcAft>
        <a:buClr>
          <a:schemeClr val="tx1"/>
        </a:buClr>
        <a:buFont typeface="Arial" charset="0"/>
        <a:buChar char="•"/>
        <a:defRPr sz="1400" kern="1200" cap="all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lnSpc>
          <a:spcPct val="120000"/>
        </a:lnSpc>
        <a:spcBef>
          <a:spcPts val="500"/>
        </a:spcBef>
        <a:spcAft>
          <a:spcPct val="0"/>
        </a:spcAft>
        <a:buClr>
          <a:schemeClr val="tx1"/>
        </a:buClr>
        <a:buFont typeface="Arial" charset="0"/>
        <a:buChar char="•"/>
        <a:defRPr sz="1400" kern="1200" cap="all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slideLayout" Target="../slideLayouts/slideLayout7.xml"/><Relationship Id="rId1" Type="http://schemas.openxmlformats.org/officeDocument/2006/relationships/themeOverride" Target="../theme/themeOverride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3.xml"/><Relationship Id="rId4" Type="http://schemas.openxmlformats.org/officeDocument/2006/relationships/image" Target="../media/image6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4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5.xml"/><Relationship Id="rId4" Type="http://schemas.openxmlformats.org/officeDocument/2006/relationships/image" Target="../media/image9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6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7.xml"/><Relationship Id="rId4" Type="http://schemas.openxmlformats.org/officeDocument/2006/relationships/image" Target="../media/image12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8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9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1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obrázek 1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47813" y="333375"/>
            <a:ext cx="6011862" cy="1470025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075" name="Rectangle 3"/>
          <p:cNvSpPr>
            <a:spLocks noChangeArrowheads="1"/>
          </p:cNvSpPr>
          <p:nvPr/>
        </p:nvSpPr>
        <p:spPr bwMode="auto">
          <a:xfrm>
            <a:off x="1353344" y="2133600"/>
            <a:ext cx="6400800" cy="10795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pPr marL="342900" indent="-342900" algn="l">
              <a:lnSpc>
                <a:spcPct val="80000"/>
              </a:lnSpc>
              <a:spcBef>
                <a:spcPct val="20000"/>
              </a:spcBef>
              <a:buClr>
                <a:schemeClr val="hlink"/>
              </a:buClr>
              <a:buSzPct val="120000"/>
            </a:pPr>
            <a:r>
              <a:rPr lang="cs-CZ" sz="1200" b="1" dirty="0">
                <a:effectLst>
                  <a:outerShdw blurRad="38100" dist="38100" dir="2700000" algn="tl">
                    <a:srgbClr val="000000"/>
                  </a:outerShdw>
                </a:effectLst>
                <a:latin typeface="Times New Roman" pitchFamily="18" charset="0"/>
                <a:cs typeface="Times New Roman" pitchFamily="18" charset="0"/>
              </a:rPr>
              <a:t>Číslo projektu školy 	</a:t>
            </a:r>
            <a:r>
              <a:rPr lang="cs-CZ" sz="1200" b="1" dirty="0" smtClean="0">
                <a:effectLst>
                  <a:outerShdw blurRad="38100" dist="38100" dir="2700000" algn="tl">
                    <a:srgbClr val="000000"/>
                  </a:outerShdw>
                </a:effectLst>
                <a:latin typeface="Times New Roman" pitchFamily="18" charset="0"/>
                <a:cs typeface="Times New Roman" pitchFamily="18" charset="0"/>
              </a:rPr>
              <a:t>	CZ.1.07/1.5.00/34.0963 </a:t>
            </a:r>
            <a:endParaRPr lang="cs-CZ" sz="1200" b="1" dirty="0">
              <a:effectLst>
                <a:outerShdw blurRad="38100" dist="38100" dir="2700000" algn="tl">
                  <a:srgbClr val="000000"/>
                </a:outerShdw>
              </a:effectLst>
              <a:latin typeface="Times New Roman" pitchFamily="18" charset="0"/>
              <a:cs typeface="Times New Roman" pitchFamily="18" charset="0"/>
            </a:endParaRPr>
          </a:p>
          <a:p>
            <a:pPr marL="342900" indent="-342900" algn="l">
              <a:lnSpc>
                <a:spcPct val="80000"/>
              </a:lnSpc>
              <a:spcBef>
                <a:spcPct val="20000"/>
              </a:spcBef>
              <a:buClr>
                <a:schemeClr val="hlink"/>
              </a:buClr>
              <a:buSzPct val="120000"/>
            </a:pPr>
            <a:r>
              <a:rPr lang="cs-CZ" sz="1200" b="1" dirty="0">
                <a:effectLst>
                  <a:outerShdw blurRad="38100" dist="38100" dir="2700000" algn="tl">
                    <a:srgbClr val="000000"/>
                  </a:outerShdw>
                </a:effectLst>
                <a:latin typeface="Times New Roman" pitchFamily="18" charset="0"/>
                <a:cs typeface="Times New Roman" pitchFamily="18" charset="0"/>
              </a:rPr>
              <a:t>Číslo a název </a:t>
            </a:r>
            <a:r>
              <a:rPr lang="cs-CZ" sz="1200" b="1" dirty="0" smtClean="0">
                <a:effectLst>
                  <a:outerShdw blurRad="38100" dist="38100" dir="2700000" algn="tl">
                    <a:srgbClr val="000000"/>
                  </a:outerShdw>
                </a:effectLst>
                <a:latin typeface="Times New Roman" pitchFamily="18" charset="0"/>
                <a:cs typeface="Times New Roman" pitchFamily="18" charset="0"/>
              </a:rPr>
              <a:t>klíčové </a:t>
            </a:r>
            <a:r>
              <a:rPr lang="cs-CZ" sz="1200" b="1" dirty="0">
                <a:effectLst>
                  <a:outerShdw blurRad="38100" dist="38100" dir="2700000" algn="tl">
                    <a:srgbClr val="000000"/>
                  </a:outerShdw>
                </a:effectLst>
                <a:latin typeface="Times New Roman" pitchFamily="18" charset="0"/>
                <a:cs typeface="Times New Roman" pitchFamily="18" charset="0"/>
              </a:rPr>
              <a:t>aktivity 	</a:t>
            </a:r>
            <a:r>
              <a:rPr lang="cs-CZ" sz="1200" b="1" dirty="0" smtClean="0">
                <a:effectLst>
                  <a:outerShdw blurRad="38100" dist="38100" dir="2700000" algn="tl">
                    <a:srgbClr val="000000"/>
                  </a:outerShdw>
                </a:effectLst>
                <a:latin typeface="Times New Roman" pitchFamily="18" charset="0"/>
                <a:cs typeface="Times New Roman" pitchFamily="18" charset="0"/>
              </a:rPr>
              <a:t>III/2  </a:t>
            </a:r>
            <a:r>
              <a:rPr lang="cs-CZ" sz="1200" b="1" dirty="0">
                <a:effectLst>
                  <a:outerShdw blurRad="38100" dist="38100" dir="2700000" algn="tl">
                    <a:srgbClr val="000000"/>
                  </a:outerShdw>
                </a:effectLst>
                <a:latin typeface="Times New Roman" pitchFamily="18" charset="0"/>
                <a:cs typeface="Times New Roman" pitchFamily="18" charset="0"/>
              </a:rPr>
              <a:t>Inovace a zkvalitnění výuky </a:t>
            </a:r>
            <a:r>
              <a:rPr lang="cs-CZ" sz="1200" b="1" dirty="0" smtClean="0">
                <a:effectLst>
                  <a:outerShdw blurRad="38100" dist="38100" dir="2700000" algn="tl">
                    <a:srgbClr val="000000"/>
                  </a:outerShdw>
                </a:effectLst>
                <a:latin typeface="Times New Roman" pitchFamily="18" charset="0"/>
                <a:cs typeface="Times New Roman" pitchFamily="18" charset="0"/>
              </a:rPr>
              <a:t>				prostřednictvím ICT</a:t>
            </a:r>
          </a:p>
          <a:p>
            <a:pPr marL="342900" indent="-342900" algn="l">
              <a:lnSpc>
                <a:spcPct val="80000"/>
              </a:lnSpc>
              <a:spcBef>
                <a:spcPct val="20000"/>
              </a:spcBef>
              <a:buClr>
                <a:schemeClr val="hlink"/>
              </a:buClr>
              <a:buSzPct val="120000"/>
            </a:pPr>
            <a:endParaRPr lang="cs-CZ" sz="1200" b="1" dirty="0">
              <a:effectLst>
                <a:outerShdw blurRad="38100" dist="38100" dir="2700000" algn="tl">
                  <a:srgbClr val="000000"/>
                </a:outerShdw>
              </a:effectLst>
              <a:latin typeface="Times New Roman" pitchFamily="18" charset="0"/>
              <a:cs typeface="Times New Roman" pitchFamily="18" charset="0"/>
            </a:endParaRPr>
          </a:p>
          <a:p>
            <a:pPr marL="342900" indent="-342900" algn="l">
              <a:lnSpc>
                <a:spcPct val="80000"/>
              </a:lnSpc>
              <a:spcBef>
                <a:spcPct val="20000"/>
              </a:spcBef>
              <a:buClr>
                <a:schemeClr val="hlink"/>
              </a:buClr>
              <a:buSzPct val="120000"/>
            </a:pPr>
            <a:r>
              <a:rPr lang="cs-CZ" sz="1200" b="1" dirty="0">
                <a:effectLst>
                  <a:outerShdw blurRad="38100" dist="38100" dir="2700000" algn="tl">
                    <a:srgbClr val="000000"/>
                  </a:outerShdw>
                </a:effectLst>
                <a:latin typeface="Times New Roman" pitchFamily="18" charset="0"/>
                <a:cs typeface="Times New Roman" pitchFamily="18" charset="0"/>
              </a:rPr>
              <a:t>Číslo materiálu	</a:t>
            </a:r>
            <a:r>
              <a:rPr lang="cs-CZ" sz="1200" b="1" dirty="0" smtClean="0">
                <a:effectLst>
                  <a:outerShdw blurRad="38100" dist="38100" dir="2700000" algn="tl">
                    <a:srgbClr val="000000"/>
                  </a:outerShdw>
                </a:effectLst>
                <a:latin typeface="Times New Roman" pitchFamily="18" charset="0"/>
                <a:cs typeface="Times New Roman" pitchFamily="18" charset="0"/>
              </a:rPr>
              <a:t>	VY_32_INOVACE_ICT_I_S2_14</a:t>
            </a:r>
            <a:endParaRPr lang="cs-CZ" sz="1200" b="1" dirty="0">
              <a:effectLst>
                <a:outerShdw blurRad="38100" dist="38100" dir="2700000" algn="tl">
                  <a:srgbClr val="000000"/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076" name="Text Box 4"/>
          <p:cNvSpPr txBox="1">
            <a:spLocks noChangeArrowheads="1"/>
          </p:cNvSpPr>
          <p:nvPr/>
        </p:nvSpPr>
        <p:spPr bwMode="auto">
          <a:xfrm>
            <a:off x="827088" y="3284538"/>
            <a:ext cx="7561262" cy="387798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marL="342900" indent="-342900" algn="l">
              <a:defRPr>
                <a:solidFill>
                  <a:schemeClr val="tx1"/>
                </a:solidFill>
                <a:latin typeface="Arial" charset="0"/>
              </a:defRPr>
            </a:lvl1pPr>
            <a:lvl2pPr marL="800100" indent="-342900" algn="l">
              <a:defRPr>
                <a:solidFill>
                  <a:schemeClr val="tx1"/>
                </a:solidFill>
                <a:latin typeface="Arial" charset="0"/>
              </a:defRPr>
            </a:lvl2pPr>
            <a:lvl3pPr marL="1257300" indent="-342900" algn="l">
              <a:defRPr>
                <a:solidFill>
                  <a:schemeClr val="tx1"/>
                </a:solidFill>
                <a:latin typeface="Arial" charset="0"/>
              </a:defRPr>
            </a:lvl3pPr>
            <a:lvl4pPr marL="1714500" indent="-342900" algn="l">
              <a:defRPr>
                <a:solidFill>
                  <a:schemeClr val="tx1"/>
                </a:solidFill>
                <a:latin typeface="Arial" charset="0"/>
              </a:defRPr>
            </a:lvl4pPr>
            <a:lvl5pPr marL="2171700" indent="-342900" algn="l">
              <a:defRPr>
                <a:solidFill>
                  <a:schemeClr val="tx1"/>
                </a:solidFill>
                <a:latin typeface="Arial" charset="0"/>
              </a:defRPr>
            </a:lvl5pPr>
            <a:lvl6pPr marL="2628900" indent="-3429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3086100" indent="-3429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543300" indent="-3429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4000500" indent="-3429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r>
              <a:rPr lang="cs-CZ" sz="1200" b="1" dirty="0"/>
              <a:t>Popis výukového materiálu	</a:t>
            </a:r>
          </a:p>
          <a:p>
            <a:r>
              <a:rPr lang="cs-CZ" sz="1200" b="1" dirty="0"/>
              <a:t>Název:			</a:t>
            </a:r>
            <a:r>
              <a:rPr lang="cs-CZ" sz="1200" b="1" dirty="0" smtClean="0"/>
              <a:t>MS W – Vkládání a editace objektů</a:t>
            </a:r>
            <a:endParaRPr lang="cs-CZ" sz="1200" dirty="0" smtClean="0"/>
          </a:p>
          <a:p>
            <a:r>
              <a:rPr lang="cs-CZ" sz="1200" dirty="0" smtClean="0"/>
              <a:t>Autor:			Ing. Jitka Matasová</a:t>
            </a:r>
          </a:p>
          <a:p>
            <a:r>
              <a:rPr lang="cs-CZ" sz="1200" dirty="0" smtClean="0"/>
              <a:t>Datum</a:t>
            </a:r>
            <a:r>
              <a:rPr lang="cs-CZ" sz="1200" dirty="0"/>
              <a:t>:			</a:t>
            </a:r>
            <a:r>
              <a:rPr lang="cs-CZ" sz="1200" dirty="0" smtClean="0"/>
              <a:t>2.11.2014 </a:t>
            </a:r>
            <a:endParaRPr lang="cs-CZ" sz="1200" dirty="0"/>
          </a:p>
          <a:p>
            <a:r>
              <a:rPr lang="cs-CZ" sz="1200" dirty="0"/>
              <a:t>Obor:			65-41-L/01 Gastronomie</a:t>
            </a:r>
          </a:p>
          <a:p>
            <a:r>
              <a:rPr lang="cs-CZ" sz="1200" dirty="0"/>
              <a:t>Ročník:			</a:t>
            </a:r>
            <a:r>
              <a:rPr lang="cs-CZ" sz="1200" dirty="0" smtClean="0"/>
              <a:t>1. </a:t>
            </a:r>
            <a:r>
              <a:rPr lang="cs-CZ" sz="1200" dirty="0"/>
              <a:t>ročník </a:t>
            </a:r>
          </a:p>
          <a:p>
            <a:r>
              <a:rPr lang="cs-CZ" sz="1200" dirty="0"/>
              <a:t>Předmět:			</a:t>
            </a:r>
            <a:r>
              <a:rPr lang="cs-CZ" sz="1200" dirty="0" smtClean="0"/>
              <a:t>IKT – Informační a komunikační technologie</a:t>
            </a:r>
          </a:p>
          <a:p>
            <a:endParaRPr lang="cs-CZ" sz="1200" b="1" dirty="0"/>
          </a:p>
          <a:p>
            <a:r>
              <a:rPr lang="cs-CZ" sz="1200" b="1" dirty="0"/>
              <a:t>Anotace výukového </a:t>
            </a:r>
            <a:r>
              <a:rPr lang="cs-CZ" sz="1200" b="1" dirty="0" smtClean="0"/>
              <a:t>materiálu (klíčová slova: vložení, objekt, obrázek, pozice)</a:t>
            </a:r>
            <a:endParaRPr lang="cs-CZ" sz="1200" b="1" dirty="0"/>
          </a:p>
          <a:p>
            <a:endParaRPr lang="cs-CZ" sz="1200" dirty="0"/>
          </a:p>
          <a:p>
            <a:pPr>
              <a:buFontTx/>
              <a:buAutoNum type="arabicPeriod"/>
            </a:pPr>
            <a:r>
              <a:rPr lang="cs-CZ" sz="1200" dirty="0"/>
              <a:t>VM je koncipován v podobě </a:t>
            </a:r>
            <a:r>
              <a:rPr lang="cs-CZ" sz="1200" dirty="0" err="1"/>
              <a:t>powerpointové</a:t>
            </a:r>
            <a:r>
              <a:rPr lang="cs-CZ" sz="1200" dirty="0"/>
              <a:t> </a:t>
            </a:r>
            <a:r>
              <a:rPr lang="cs-CZ" sz="1200" dirty="0" smtClean="0"/>
              <a:t>prezentace</a:t>
            </a:r>
            <a:r>
              <a:rPr lang="cs-CZ" sz="1200" dirty="0"/>
              <a:t> </a:t>
            </a:r>
            <a:r>
              <a:rPr lang="cs-CZ" sz="1200" dirty="0" smtClean="0"/>
              <a:t>pro výuku předmětu IKT.  </a:t>
            </a:r>
            <a:r>
              <a:rPr lang="cs-CZ" sz="1200" dirty="0"/>
              <a:t>Materiál bude používán přímo při výuce </a:t>
            </a:r>
            <a:r>
              <a:rPr lang="cs-CZ" sz="1200" dirty="0" smtClean="0"/>
              <a:t> </a:t>
            </a:r>
            <a:r>
              <a:rPr lang="cs-CZ" sz="1200" dirty="0"/>
              <a:t>za použití interaktivní tabule či dataprojektoru s výstupem na plátno. </a:t>
            </a:r>
            <a:r>
              <a:rPr lang="cs-CZ" sz="1200" dirty="0" smtClean="0"/>
              <a:t>Téma </a:t>
            </a:r>
            <a:r>
              <a:rPr lang="cs-CZ" sz="1200" dirty="0"/>
              <a:t>je přímo v souladu </a:t>
            </a:r>
            <a:r>
              <a:rPr lang="cs-CZ" sz="1200" dirty="0" smtClean="0"/>
              <a:t> s ŠVP – práce se standardním aplikačním programovým vybavením – textový procesor, praktické úlohy.</a:t>
            </a:r>
            <a:endParaRPr lang="cs-CZ" sz="1200" dirty="0"/>
          </a:p>
          <a:p>
            <a:r>
              <a:rPr lang="cs-CZ" sz="1200" dirty="0"/>
              <a:t>2. </a:t>
            </a:r>
            <a:r>
              <a:rPr lang="cs-CZ" sz="1200" dirty="0" smtClean="0"/>
              <a:t>	Prezentace </a:t>
            </a:r>
            <a:r>
              <a:rPr lang="cs-CZ" sz="1200" dirty="0"/>
              <a:t>bude používána </a:t>
            </a:r>
            <a:r>
              <a:rPr lang="cs-CZ" sz="1200" dirty="0" smtClean="0"/>
              <a:t>k výkladu a zároveň k procvičení daného </a:t>
            </a:r>
            <a:r>
              <a:rPr lang="cs-CZ" sz="1200" dirty="0"/>
              <a:t>tématu. Součástí je samostatný úkol pro žáky, který zpracují samostatně na PC a následně bude jejich práce zkontrolována. Žáci si ověří pochopení výkladu a procvičí samostatnost.</a:t>
            </a:r>
          </a:p>
          <a:p>
            <a:r>
              <a:rPr lang="cs-CZ" sz="1200" dirty="0"/>
              <a:t>	</a:t>
            </a:r>
          </a:p>
          <a:p>
            <a:r>
              <a:rPr lang="cs-CZ" sz="1200" dirty="0"/>
              <a:t>	</a:t>
            </a:r>
            <a:r>
              <a:rPr lang="cs-CZ" dirty="0"/>
              <a:t/>
            </a:r>
            <a:br>
              <a:rPr lang="cs-CZ" dirty="0"/>
            </a:b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17902886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Zástupný symbol pro obsah 8"/>
          <p:cNvSpPr>
            <a:spLocks noGrp="1"/>
          </p:cNvSpPr>
          <p:nvPr>
            <p:ph sz="quarter" idx="13"/>
          </p:nvPr>
        </p:nvSpPr>
        <p:spPr/>
        <p:txBody>
          <a:bodyPr>
            <a:normAutofit/>
          </a:bodyPr>
          <a:lstStyle/>
          <a:p>
            <a:pPr marL="0" indent="0" algn="ctr">
              <a:buNone/>
            </a:pPr>
            <a:endParaRPr lang="cs-CZ" sz="5400" b="1" dirty="0" smtClean="0">
              <a:solidFill>
                <a:schemeClr val="tx2"/>
              </a:solidFill>
              <a:effectLst>
                <a:outerShdw blurRad="63500" dist="38100" dir="5400000" algn="t" rotWithShape="0">
                  <a:prstClr val="black">
                    <a:alpha val="25000"/>
                  </a:prstClr>
                </a:outerShdw>
              </a:effectLst>
              <a:ea typeface="+mj-ea"/>
              <a:cs typeface="+mj-cs"/>
            </a:endParaRPr>
          </a:p>
          <a:p>
            <a:pPr marL="0" indent="0" algn="ctr">
              <a:buNone/>
            </a:pPr>
            <a:r>
              <a:rPr lang="cs-CZ" sz="5400" b="1" dirty="0" smtClean="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ea typeface="+mj-ea"/>
                <a:cs typeface="+mj-cs"/>
              </a:rPr>
              <a:t>MS </a:t>
            </a:r>
            <a:r>
              <a:rPr lang="cs-CZ" sz="5400" b="1" dirty="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ea typeface="+mj-ea"/>
                <a:cs typeface="+mj-cs"/>
              </a:rPr>
              <a:t>W </a:t>
            </a:r>
            <a:r>
              <a:rPr lang="cs-CZ" sz="5400" b="1" dirty="0" smtClean="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ea typeface="+mj-ea"/>
                <a:cs typeface="+mj-cs"/>
              </a:rPr>
              <a:t>– Vkládání a editace objektů</a:t>
            </a:r>
            <a:endParaRPr lang="cs-CZ" sz="5400" b="1" dirty="0">
              <a:solidFill>
                <a:schemeClr val="tx2"/>
              </a:solidFill>
              <a:effectLst>
                <a:outerShdw blurRad="63500" dist="38100" dir="5400000" algn="t" rotWithShape="0">
                  <a:prstClr val="black">
                    <a:alpha val="25000"/>
                  </a:prstClr>
                </a:outerShdw>
              </a:effectLst>
              <a:ea typeface="+mj-ea"/>
              <a:cs typeface="+mj-cs"/>
            </a:endParaRPr>
          </a:p>
        </p:txBody>
      </p:sp>
    </p:spTree>
    <p:extLst>
      <p:ext uri="{BB962C8B-B14F-4D97-AF65-F5344CB8AC3E}">
        <p14:creationId xmlns:p14="http://schemas.microsoft.com/office/powerpoint/2010/main" val="496607352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accent1">
                    <a:lumMod val="75000"/>
                  </a:schemeClr>
                </a:solidFill>
              </a:rPr>
              <a:t>Základní nabídka  - vložení</a:t>
            </a:r>
            <a:endParaRPr lang="cs-CZ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Je možno vložit obrázek, klipart, obrazce, snímky, grafy, snímky obrazovky, či jiné objekty</a:t>
            </a:r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2229875"/>
            <a:ext cx="4896544" cy="191920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64088" y="2213776"/>
            <a:ext cx="3511143" cy="193530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Obdélník 4"/>
          <p:cNvSpPr/>
          <p:nvPr/>
        </p:nvSpPr>
        <p:spPr>
          <a:xfrm>
            <a:off x="251520" y="2213776"/>
            <a:ext cx="936104" cy="423136"/>
          </a:xfrm>
          <a:prstGeom prst="rect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7524328" y="3284984"/>
            <a:ext cx="1008112" cy="432048"/>
          </a:xfrm>
          <a:prstGeom prst="rect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pPr marL="0" indent="0">
              <a:buNone/>
            </a:pPr>
            <a:endParaRPr lang="cs-CZ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1720" y="332656"/>
            <a:ext cx="8734425" cy="583264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Obdélník 3"/>
          <p:cNvSpPr/>
          <p:nvPr/>
        </p:nvSpPr>
        <p:spPr>
          <a:xfrm>
            <a:off x="971600" y="548680"/>
            <a:ext cx="504056" cy="576064"/>
          </a:xfrm>
          <a:prstGeom prst="rect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r"/>
            <a:r>
              <a:rPr lang="cs-CZ" dirty="0" smtClean="0">
                <a:solidFill>
                  <a:schemeClr val="accent1">
                    <a:lumMod val="75000"/>
                  </a:schemeClr>
                </a:solidFill>
              </a:rPr>
              <a:t>Vložení obrazců</a:t>
            </a:r>
            <a:endParaRPr lang="cs-CZ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pPr marL="0" indent="0">
              <a:buNone/>
            </a:pPr>
            <a:endParaRPr lang="cs-CZ" dirty="0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775838"/>
            <a:ext cx="3096344" cy="60483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39952" y="2276872"/>
            <a:ext cx="3281164" cy="216024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Obdélník 3"/>
          <p:cNvSpPr/>
          <p:nvPr/>
        </p:nvSpPr>
        <p:spPr>
          <a:xfrm>
            <a:off x="539552" y="775838"/>
            <a:ext cx="576064" cy="852962"/>
          </a:xfrm>
          <a:prstGeom prst="rect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5751474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31540"/>
            <a:ext cx="8003232" cy="1195536"/>
          </a:xfrm>
        </p:spPr>
        <p:txBody>
          <a:bodyPr/>
          <a:lstStyle/>
          <a:p>
            <a:r>
              <a:rPr lang="cs-CZ" sz="3600" dirty="0" smtClean="0">
                <a:solidFill>
                  <a:schemeClr val="accent1">
                    <a:lumMod val="75000"/>
                  </a:schemeClr>
                </a:solidFill>
              </a:rPr>
              <a:t>Vložení předdefinované tabulky</a:t>
            </a:r>
            <a:endParaRPr lang="cs-CZ" sz="3600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685330" y="2367093"/>
            <a:ext cx="7772870" cy="3424107"/>
          </a:xfrm>
          <a:prstGeom prst="rect">
            <a:avLst/>
          </a:prstGeom>
        </p:spPr>
        <p:txBody>
          <a:bodyPr/>
          <a:lstStyle/>
          <a:p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331640" y="1484784"/>
            <a:ext cx="5953125" cy="7515225"/>
          </a:xfrm>
          <a:prstGeom prst="rect">
            <a:avLst/>
          </a:prstGeom>
        </p:spPr>
      </p:pic>
      <p:sp>
        <p:nvSpPr>
          <p:cNvPr id="5" name="Obdélník 4"/>
          <p:cNvSpPr/>
          <p:nvPr/>
        </p:nvSpPr>
        <p:spPr>
          <a:xfrm>
            <a:off x="1475656" y="5013176"/>
            <a:ext cx="1872208" cy="288032"/>
          </a:xfrm>
          <a:prstGeom prst="rect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1475656" y="1700808"/>
            <a:ext cx="504056" cy="720080"/>
          </a:xfrm>
          <a:prstGeom prst="rect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59530013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3600" dirty="0" smtClean="0">
                <a:solidFill>
                  <a:schemeClr val="accent1">
                    <a:lumMod val="75000"/>
                  </a:schemeClr>
                </a:solidFill>
              </a:rPr>
              <a:t>Vložení prázdné tabulky </a:t>
            </a:r>
            <a:endParaRPr lang="cs-CZ" sz="3600" dirty="0">
              <a:solidFill>
                <a:schemeClr val="accent1">
                  <a:lumMod val="75000"/>
                </a:schemeClr>
              </a:solidFill>
            </a:endParaRPr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sz="quarter" idx="13"/>
          </p:nvPr>
        </p:nvPicPr>
        <p:blipFill>
          <a:blip r:embed="rId3"/>
          <a:stretch>
            <a:fillRect/>
          </a:stretch>
        </p:blipFill>
        <p:spPr>
          <a:xfrm>
            <a:off x="387871" y="1700808"/>
            <a:ext cx="3248025" cy="4362450"/>
          </a:xfrm>
          <a:prstGeom prst="rect">
            <a:avLst/>
          </a:prstGeom>
        </p:spPr>
      </p:pic>
      <p:sp>
        <p:nvSpPr>
          <p:cNvPr id="5" name="Obdélník 4"/>
          <p:cNvSpPr/>
          <p:nvPr/>
        </p:nvSpPr>
        <p:spPr>
          <a:xfrm>
            <a:off x="1559464" y="1916832"/>
            <a:ext cx="720080" cy="216024"/>
          </a:xfrm>
          <a:prstGeom prst="rect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827584" y="2132856"/>
            <a:ext cx="432048" cy="720080"/>
          </a:xfrm>
          <a:prstGeom prst="rect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283968" y="1916832"/>
            <a:ext cx="3209925" cy="3960440"/>
          </a:xfrm>
          <a:prstGeom prst="rect">
            <a:avLst/>
          </a:prstGeom>
        </p:spPr>
      </p:pic>
      <p:sp>
        <p:nvSpPr>
          <p:cNvPr id="8" name="Obdélník 7"/>
          <p:cNvSpPr/>
          <p:nvPr/>
        </p:nvSpPr>
        <p:spPr>
          <a:xfrm>
            <a:off x="827584" y="4581128"/>
            <a:ext cx="1800200" cy="288032"/>
          </a:xfrm>
          <a:prstGeom prst="rect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Šipka doprava 8"/>
          <p:cNvSpPr/>
          <p:nvPr/>
        </p:nvSpPr>
        <p:spPr>
          <a:xfrm>
            <a:off x="2748417" y="4725144"/>
            <a:ext cx="1679567" cy="72008"/>
          </a:xfrm>
          <a:prstGeom prst="rightArrow">
            <a:avLst/>
          </a:prstGeom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4581996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3568" y="548680"/>
            <a:ext cx="7772400" cy="1595438"/>
          </a:xfrm>
        </p:spPr>
        <p:txBody>
          <a:bodyPr>
            <a:normAutofit/>
          </a:bodyPr>
          <a:lstStyle/>
          <a:p>
            <a:r>
              <a:rPr lang="cs-CZ" dirty="0" smtClean="0">
                <a:solidFill>
                  <a:schemeClr val="accent1">
                    <a:lumMod val="75000"/>
                  </a:schemeClr>
                </a:solidFill>
              </a:rPr>
              <a:t>Vložení obrázku z klipartu z Office.com</a:t>
            </a:r>
            <a:endParaRPr lang="cs-CZ" dirty="0">
              <a:solidFill>
                <a:schemeClr val="accent1">
                  <a:lumMod val="75000"/>
                </a:schemeClr>
              </a:solidFill>
            </a:endParaRPr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sz="quarter" idx="13"/>
          </p:nvPr>
        </p:nvPicPr>
        <p:blipFill>
          <a:blip r:embed="rId3"/>
          <a:stretch>
            <a:fillRect/>
          </a:stretch>
        </p:blipFill>
        <p:spPr>
          <a:xfrm>
            <a:off x="2537600" y="2366963"/>
            <a:ext cx="4068799" cy="3424237"/>
          </a:xfrm>
          <a:prstGeom prst="rect">
            <a:avLst/>
          </a:prstGeom>
        </p:spPr>
      </p:pic>
      <p:sp>
        <p:nvSpPr>
          <p:cNvPr id="3" name="Obdélník 2"/>
          <p:cNvSpPr/>
          <p:nvPr/>
        </p:nvSpPr>
        <p:spPr>
          <a:xfrm>
            <a:off x="3131840" y="2348880"/>
            <a:ext cx="432048" cy="144016"/>
          </a:xfrm>
          <a:prstGeom prst="rect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5436096" y="3717032"/>
            <a:ext cx="792088" cy="288032"/>
          </a:xfrm>
          <a:prstGeom prst="rect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43475306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accent1">
                    <a:lumMod val="75000"/>
                  </a:schemeClr>
                </a:solidFill>
              </a:rPr>
              <a:t>Samostatná práce</a:t>
            </a:r>
            <a:endParaRPr lang="cs-CZ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Otevřete si nový dokument ve Wordu a na celou stránku A4 zkopírujte  název pokrmu, který si vyberete (např. gulášová polévka)</a:t>
            </a:r>
          </a:p>
          <a:p>
            <a:pPr marL="0" indent="0">
              <a:buNone/>
            </a:pPr>
            <a:r>
              <a:rPr lang="cs-CZ" dirty="0" smtClean="0"/>
              <a:t>Tento text bude následně v pozadí obrázku, který najdete v internetovém vyhledávači a umístíte ho do středu stránky.</a:t>
            </a:r>
          </a:p>
          <a:p>
            <a:pPr marL="0" indent="0">
              <a:buNone/>
            </a:pPr>
            <a:r>
              <a:rPr lang="cs-CZ" dirty="0" smtClean="0"/>
              <a:t>Práci uložíte pod názvem „</a:t>
            </a:r>
            <a:r>
              <a:rPr lang="cs-CZ" b="1" dirty="0" smtClean="0"/>
              <a:t>Vkládání a editace objektů“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3931637995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94122"/>
          </a:xfrm>
        </p:spPr>
        <p:txBody>
          <a:bodyPr/>
          <a:lstStyle/>
          <a:p>
            <a:r>
              <a:rPr lang="cs-CZ" dirty="0" smtClean="0">
                <a:solidFill>
                  <a:schemeClr val="accent1">
                    <a:lumMod val="75000"/>
                  </a:schemeClr>
                </a:solidFill>
              </a:rPr>
              <a:t>Řešení</a:t>
            </a:r>
            <a:endParaRPr lang="cs-CZ" dirty="0">
              <a:solidFill>
                <a:schemeClr val="accent1">
                  <a:lumMod val="75000"/>
                </a:schemeClr>
              </a:solidFill>
            </a:endParaRPr>
          </a:p>
        </p:txBody>
      </p:sp>
      <p:pic>
        <p:nvPicPr>
          <p:cNvPr id="6" name="Zástupný symbol pro obsah 5"/>
          <p:cNvPicPr>
            <a:picLocks noGrp="1" noChangeAspect="1"/>
          </p:cNvPicPr>
          <p:nvPr>
            <p:ph sz="quarter" idx="13"/>
          </p:nvPr>
        </p:nvPicPr>
        <p:blipFill>
          <a:blip r:embed="rId3"/>
          <a:stretch>
            <a:fillRect/>
          </a:stretch>
        </p:blipFill>
        <p:spPr>
          <a:xfrm>
            <a:off x="3557639" y="2366963"/>
            <a:ext cx="2028722" cy="342423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92942367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Kapka">
  <a:themeElements>
    <a:clrScheme name="Kapka">
      <a:dk1>
        <a:sysClr val="windowText" lastClr="000000"/>
      </a:dk1>
      <a:lt1>
        <a:sysClr val="window" lastClr="FFFFFF"/>
      </a:lt1>
      <a:dk2>
        <a:srgbClr val="355071"/>
      </a:dk2>
      <a:lt2>
        <a:srgbClr val="AABED7"/>
      </a:lt2>
      <a:accent1>
        <a:srgbClr val="2FA3EE"/>
      </a:accent1>
      <a:accent2>
        <a:srgbClr val="4BCAAD"/>
      </a:accent2>
      <a:accent3>
        <a:srgbClr val="86C157"/>
      </a:accent3>
      <a:accent4>
        <a:srgbClr val="D99C3F"/>
      </a:accent4>
      <a:accent5>
        <a:srgbClr val="CE6633"/>
      </a:accent5>
      <a:accent6>
        <a:srgbClr val="A35DD1"/>
      </a:accent6>
      <a:hlink>
        <a:srgbClr val="56BCFE"/>
      </a:hlink>
      <a:folHlink>
        <a:srgbClr val="97C5E3"/>
      </a:folHlink>
    </a:clrScheme>
    <a:fontScheme name="Kapka">
      <a:majorFont>
        <a:latin typeface="Tw Cen MT" panose="020B0602020104020603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Tw Cen MT" panose="020B0602020104020603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pka">
      <a:fillStyleLst>
        <a:solidFill>
          <a:schemeClr val="phClr"/>
        </a:solidFill>
        <a:solidFill>
          <a:schemeClr val="phClr">
            <a:tint val="69000"/>
            <a:satMod val="105000"/>
            <a:lumMod val="110000"/>
          </a:schemeClr>
        </a:solidFill>
        <a:gradFill rotWithShape="1">
          <a:gsLst>
            <a:gs pos="0">
              <a:schemeClr val="phClr">
                <a:tint val="94000"/>
                <a:satMod val="100000"/>
                <a:lumMod val="108000"/>
              </a:schemeClr>
            </a:gs>
            <a:gs pos="50000">
              <a:schemeClr val="phClr">
                <a:tint val="98000"/>
                <a:shade val="100000"/>
                <a:satMod val="100000"/>
                <a:lumMod val="100000"/>
              </a:schemeClr>
            </a:gs>
            <a:gs pos="100000">
              <a:schemeClr val="phClr">
                <a:shade val="72000"/>
                <a:satMod val="120000"/>
                <a:lumMod val="10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>
              <a:shade val="60000"/>
            </a:schemeClr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28000"/>
              </a:srgbClr>
            </a:outerShdw>
          </a:effectLst>
        </a:effectStyle>
        <a:effectStyle>
          <a:effectLst>
            <a:outerShdw blurRad="63500" dist="25400" dir="5400000" algn="ctr" rotWithShape="0">
              <a:srgbClr val="000000">
                <a:alpha val="69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1200000"/>
            </a:lightRig>
          </a:scene3d>
          <a:sp3d prstMaterial="plastic">
            <a:bevelT w="254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64000"/>
                <a:lumMod val="8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84000"/>
                <a:shade val="100000"/>
                <a:hueMod val="130000"/>
                <a:satMod val="150000"/>
                <a:lumMod val="112000"/>
              </a:schemeClr>
            </a:gs>
            <a:gs pos="100000">
              <a:schemeClr val="phClr">
                <a:shade val="92000"/>
                <a:satMod val="140000"/>
                <a:lumMod val="11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Droplet" id="{8984A317-299A-4E50-B45D-BFC9EDE2337A}" vid="{A633B6A3-9E7F-4C10-9C98-2517A3134361}"/>
    </a:ext>
  </a:extLst>
</a:theme>
</file>

<file path=ppt/theme/themeOverride1.xml><?xml version="1.0" encoding="utf-8"?>
<a:themeOverride xmlns:a="http://schemas.openxmlformats.org/drawingml/2006/main">
  <a:clrScheme name="Kapka">
    <a:dk1>
      <a:sysClr val="windowText" lastClr="000000"/>
    </a:dk1>
    <a:lt1>
      <a:sysClr val="window" lastClr="FFFFFF"/>
    </a:lt1>
    <a:dk2>
      <a:srgbClr val="355071"/>
    </a:dk2>
    <a:lt2>
      <a:srgbClr val="AABED7"/>
    </a:lt2>
    <a:accent1>
      <a:srgbClr val="2FA3EE"/>
    </a:accent1>
    <a:accent2>
      <a:srgbClr val="4BCAAD"/>
    </a:accent2>
    <a:accent3>
      <a:srgbClr val="86C157"/>
    </a:accent3>
    <a:accent4>
      <a:srgbClr val="D99C3F"/>
    </a:accent4>
    <a:accent5>
      <a:srgbClr val="CE6633"/>
    </a:accent5>
    <a:accent6>
      <a:srgbClr val="A35DD1"/>
    </a:accent6>
    <a:hlink>
      <a:srgbClr val="56BCFE"/>
    </a:hlink>
    <a:folHlink>
      <a:srgbClr val="97C5E3"/>
    </a:folHlink>
  </a:clrScheme>
</a:themeOverride>
</file>

<file path=ppt/theme/themeOverride2.xml><?xml version="1.0" encoding="utf-8"?>
<a:themeOverride xmlns:a="http://schemas.openxmlformats.org/drawingml/2006/main">
  <a:clrScheme name="Kapka">
    <a:dk1>
      <a:sysClr val="windowText" lastClr="000000"/>
    </a:dk1>
    <a:lt1>
      <a:sysClr val="window" lastClr="FFFFFF"/>
    </a:lt1>
    <a:dk2>
      <a:srgbClr val="355071"/>
    </a:dk2>
    <a:lt2>
      <a:srgbClr val="AABED7"/>
    </a:lt2>
    <a:accent1>
      <a:srgbClr val="2FA3EE"/>
    </a:accent1>
    <a:accent2>
      <a:srgbClr val="4BCAAD"/>
    </a:accent2>
    <a:accent3>
      <a:srgbClr val="86C157"/>
    </a:accent3>
    <a:accent4>
      <a:srgbClr val="D99C3F"/>
    </a:accent4>
    <a:accent5>
      <a:srgbClr val="CE6633"/>
    </a:accent5>
    <a:accent6>
      <a:srgbClr val="A35DD1"/>
    </a:accent6>
    <a:hlink>
      <a:srgbClr val="56BCFE"/>
    </a:hlink>
    <a:folHlink>
      <a:srgbClr val="97C5E3"/>
    </a:folHlink>
  </a:clrScheme>
</a:themeOverride>
</file>

<file path=ppt/theme/themeOverride3.xml><?xml version="1.0" encoding="utf-8"?>
<a:themeOverride xmlns:a="http://schemas.openxmlformats.org/drawingml/2006/main">
  <a:clrScheme name="Kapka">
    <a:dk1>
      <a:sysClr val="windowText" lastClr="000000"/>
    </a:dk1>
    <a:lt1>
      <a:sysClr val="window" lastClr="FFFFFF"/>
    </a:lt1>
    <a:dk2>
      <a:srgbClr val="355071"/>
    </a:dk2>
    <a:lt2>
      <a:srgbClr val="AABED7"/>
    </a:lt2>
    <a:accent1>
      <a:srgbClr val="2FA3EE"/>
    </a:accent1>
    <a:accent2>
      <a:srgbClr val="4BCAAD"/>
    </a:accent2>
    <a:accent3>
      <a:srgbClr val="86C157"/>
    </a:accent3>
    <a:accent4>
      <a:srgbClr val="D99C3F"/>
    </a:accent4>
    <a:accent5>
      <a:srgbClr val="CE6633"/>
    </a:accent5>
    <a:accent6>
      <a:srgbClr val="A35DD1"/>
    </a:accent6>
    <a:hlink>
      <a:srgbClr val="56BCFE"/>
    </a:hlink>
    <a:folHlink>
      <a:srgbClr val="97C5E3"/>
    </a:folHlink>
  </a:clrScheme>
</a:themeOverride>
</file>

<file path=ppt/theme/themeOverride4.xml><?xml version="1.0" encoding="utf-8"?>
<a:themeOverride xmlns:a="http://schemas.openxmlformats.org/drawingml/2006/main">
  <a:clrScheme name="Kapka">
    <a:dk1>
      <a:sysClr val="windowText" lastClr="000000"/>
    </a:dk1>
    <a:lt1>
      <a:sysClr val="window" lastClr="FFFFFF"/>
    </a:lt1>
    <a:dk2>
      <a:srgbClr val="355071"/>
    </a:dk2>
    <a:lt2>
      <a:srgbClr val="AABED7"/>
    </a:lt2>
    <a:accent1>
      <a:srgbClr val="2FA3EE"/>
    </a:accent1>
    <a:accent2>
      <a:srgbClr val="4BCAAD"/>
    </a:accent2>
    <a:accent3>
      <a:srgbClr val="86C157"/>
    </a:accent3>
    <a:accent4>
      <a:srgbClr val="D99C3F"/>
    </a:accent4>
    <a:accent5>
      <a:srgbClr val="CE6633"/>
    </a:accent5>
    <a:accent6>
      <a:srgbClr val="A35DD1"/>
    </a:accent6>
    <a:hlink>
      <a:srgbClr val="56BCFE"/>
    </a:hlink>
    <a:folHlink>
      <a:srgbClr val="97C5E3"/>
    </a:folHlink>
  </a:clrScheme>
</a:themeOverride>
</file>

<file path=ppt/theme/themeOverride5.xml><?xml version="1.0" encoding="utf-8"?>
<a:themeOverride xmlns:a="http://schemas.openxmlformats.org/drawingml/2006/main">
  <a:clrScheme name="Kapka">
    <a:dk1>
      <a:sysClr val="windowText" lastClr="000000"/>
    </a:dk1>
    <a:lt1>
      <a:sysClr val="window" lastClr="FFFFFF"/>
    </a:lt1>
    <a:dk2>
      <a:srgbClr val="355071"/>
    </a:dk2>
    <a:lt2>
      <a:srgbClr val="AABED7"/>
    </a:lt2>
    <a:accent1>
      <a:srgbClr val="2FA3EE"/>
    </a:accent1>
    <a:accent2>
      <a:srgbClr val="4BCAAD"/>
    </a:accent2>
    <a:accent3>
      <a:srgbClr val="86C157"/>
    </a:accent3>
    <a:accent4>
      <a:srgbClr val="D99C3F"/>
    </a:accent4>
    <a:accent5>
      <a:srgbClr val="CE6633"/>
    </a:accent5>
    <a:accent6>
      <a:srgbClr val="A35DD1"/>
    </a:accent6>
    <a:hlink>
      <a:srgbClr val="56BCFE"/>
    </a:hlink>
    <a:folHlink>
      <a:srgbClr val="97C5E3"/>
    </a:folHlink>
  </a:clrScheme>
</a:themeOverride>
</file>

<file path=ppt/theme/themeOverride6.xml><?xml version="1.0" encoding="utf-8"?>
<a:themeOverride xmlns:a="http://schemas.openxmlformats.org/drawingml/2006/main">
  <a:clrScheme name="Kapka">
    <a:dk1>
      <a:sysClr val="windowText" lastClr="000000"/>
    </a:dk1>
    <a:lt1>
      <a:sysClr val="window" lastClr="FFFFFF"/>
    </a:lt1>
    <a:dk2>
      <a:srgbClr val="355071"/>
    </a:dk2>
    <a:lt2>
      <a:srgbClr val="AABED7"/>
    </a:lt2>
    <a:accent1>
      <a:srgbClr val="2FA3EE"/>
    </a:accent1>
    <a:accent2>
      <a:srgbClr val="4BCAAD"/>
    </a:accent2>
    <a:accent3>
      <a:srgbClr val="86C157"/>
    </a:accent3>
    <a:accent4>
      <a:srgbClr val="D99C3F"/>
    </a:accent4>
    <a:accent5>
      <a:srgbClr val="CE6633"/>
    </a:accent5>
    <a:accent6>
      <a:srgbClr val="A35DD1"/>
    </a:accent6>
    <a:hlink>
      <a:srgbClr val="56BCFE"/>
    </a:hlink>
    <a:folHlink>
      <a:srgbClr val="97C5E3"/>
    </a:folHlink>
  </a:clrScheme>
</a:themeOverride>
</file>

<file path=ppt/theme/themeOverride7.xml><?xml version="1.0" encoding="utf-8"?>
<a:themeOverride xmlns:a="http://schemas.openxmlformats.org/drawingml/2006/main">
  <a:clrScheme name="Kapka">
    <a:dk1>
      <a:sysClr val="windowText" lastClr="000000"/>
    </a:dk1>
    <a:lt1>
      <a:sysClr val="window" lastClr="FFFFFF"/>
    </a:lt1>
    <a:dk2>
      <a:srgbClr val="355071"/>
    </a:dk2>
    <a:lt2>
      <a:srgbClr val="AABED7"/>
    </a:lt2>
    <a:accent1>
      <a:srgbClr val="2FA3EE"/>
    </a:accent1>
    <a:accent2>
      <a:srgbClr val="4BCAAD"/>
    </a:accent2>
    <a:accent3>
      <a:srgbClr val="86C157"/>
    </a:accent3>
    <a:accent4>
      <a:srgbClr val="D99C3F"/>
    </a:accent4>
    <a:accent5>
      <a:srgbClr val="CE6633"/>
    </a:accent5>
    <a:accent6>
      <a:srgbClr val="A35DD1"/>
    </a:accent6>
    <a:hlink>
      <a:srgbClr val="56BCFE"/>
    </a:hlink>
    <a:folHlink>
      <a:srgbClr val="97C5E3"/>
    </a:folHlink>
  </a:clrScheme>
</a:themeOverride>
</file>

<file path=ppt/theme/themeOverride8.xml><?xml version="1.0" encoding="utf-8"?>
<a:themeOverride xmlns:a="http://schemas.openxmlformats.org/drawingml/2006/main">
  <a:clrScheme name="Kapka">
    <a:dk1>
      <a:sysClr val="windowText" lastClr="000000"/>
    </a:dk1>
    <a:lt1>
      <a:sysClr val="window" lastClr="FFFFFF"/>
    </a:lt1>
    <a:dk2>
      <a:srgbClr val="355071"/>
    </a:dk2>
    <a:lt2>
      <a:srgbClr val="AABED7"/>
    </a:lt2>
    <a:accent1>
      <a:srgbClr val="2FA3EE"/>
    </a:accent1>
    <a:accent2>
      <a:srgbClr val="4BCAAD"/>
    </a:accent2>
    <a:accent3>
      <a:srgbClr val="86C157"/>
    </a:accent3>
    <a:accent4>
      <a:srgbClr val="D99C3F"/>
    </a:accent4>
    <a:accent5>
      <a:srgbClr val="CE6633"/>
    </a:accent5>
    <a:accent6>
      <a:srgbClr val="A35DD1"/>
    </a:accent6>
    <a:hlink>
      <a:srgbClr val="56BCFE"/>
    </a:hlink>
    <a:folHlink>
      <a:srgbClr val="97C5E3"/>
    </a:folHlink>
  </a:clrScheme>
</a:themeOverride>
</file>

<file path=ppt/theme/themeOverride9.xml><?xml version="1.0" encoding="utf-8"?>
<a:themeOverride xmlns:a="http://schemas.openxmlformats.org/drawingml/2006/main">
  <a:clrScheme name="Kapka">
    <a:dk1>
      <a:sysClr val="windowText" lastClr="000000"/>
    </a:dk1>
    <a:lt1>
      <a:sysClr val="window" lastClr="FFFFFF"/>
    </a:lt1>
    <a:dk2>
      <a:srgbClr val="355071"/>
    </a:dk2>
    <a:lt2>
      <a:srgbClr val="AABED7"/>
    </a:lt2>
    <a:accent1>
      <a:srgbClr val="2FA3EE"/>
    </a:accent1>
    <a:accent2>
      <a:srgbClr val="4BCAAD"/>
    </a:accent2>
    <a:accent3>
      <a:srgbClr val="86C157"/>
    </a:accent3>
    <a:accent4>
      <a:srgbClr val="D99C3F"/>
    </a:accent4>
    <a:accent5>
      <a:srgbClr val="CE6633"/>
    </a:accent5>
    <a:accent6>
      <a:srgbClr val="A35DD1"/>
    </a:accent6>
    <a:hlink>
      <a:srgbClr val="56BCFE"/>
    </a:hlink>
    <a:folHlink>
      <a:srgbClr val="97C5E3"/>
    </a:folHlink>
  </a:clrScheme>
</a:themeOverride>
</file>

<file path=ppt/theme/themeOverride10.xml><?xml version="1.0" encoding="utf-8"?>
<a:themeOverride xmlns:a="http://schemas.openxmlformats.org/drawingml/2006/main">
  <a:clrScheme name="Kapka">
    <a:dk1>
      <a:sysClr val="windowText" lastClr="000000"/>
    </a:dk1>
    <a:lt1>
      <a:sysClr val="window" lastClr="FFFFFF"/>
    </a:lt1>
    <a:dk2>
      <a:srgbClr val="355071"/>
    </a:dk2>
    <a:lt2>
      <a:srgbClr val="AABED7"/>
    </a:lt2>
    <a:accent1>
      <a:srgbClr val="2FA3EE"/>
    </a:accent1>
    <a:accent2>
      <a:srgbClr val="4BCAAD"/>
    </a:accent2>
    <a:accent3>
      <a:srgbClr val="86C157"/>
    </a:accent3>
    <a:accent4>
      <a:srgbClr val="D99C3F"/>
    </a:accent4>
    <a:accent5>
      <a:srgbClr val="CE6633"/>
    </a:accent5>
    <a:accent6>
      <a:srgbClr val="A35DD1"/>
    </a:accent6>
    <a:hlink>
      <a:srgbClr val="56BCFE"/>
    </a:hlink>
    <a:folHlink>
      <a:srgbClr val="97C5E3"/>
    </a:folHlink>
  </a:clrScheme>
</a:themeOverrid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142</TotalTime>
  <Words>107</Words>
  <Application>Microsoft Office PowerPoint</Application>
  <PresentationFormat>Předvádění na obrazovce (4:3)</PresentationFormat>
  <Paragraphs>36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Kapka</vt:lpstr>
      <vt:lpstr>Prezentace aplikace PowerPoint</vt:lpstr>
      <vt:lpstr>Prezentace aplikace PowerPoint</vt:lpstr>
      <vt:lpstr>Základní nabídka  - vložení</vt:lpstr>
      <vt:lpstr>Prezentace aplikace PowerPoint</vt:lpstr>
      <vt:lpstr>Vložení obrazců</vt:lpstr>
      <vt:lpstr>Vložení předdefinované tabulky</vt:lpstr>
      <vt:lpstr>Vložení prázdné tabulky </vt:lpstr>
      <vt:lpstr>Vložení obrázku z klipartu z Office.com</vt:lpstr>
      <vt:lpstr>Samostatná práce</vt:lpstr>
      <vt:lpstr>Řešení</vt:lpstr>
    </vt:vector>
  </TitlesOfParts>
  <Company>Komerční banka, a.s.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jmatas1</dc:creator>
  <cp:lastModifiedBy>anna</cp:lastModifiedBy>
  <cp:revision>24</cp:revision>
  <dcterms:created xsi:type="dcterms:W3CDTF">2013-08-13T09:24:44Z</dcterms:created>
  <dcterms:modified xsi:type="dcterms:W3CDTF">2014-03-12T09:18:32Z</dcterms:modified>
</cp:coreProperties>
</file>