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3" r:id="rId6"/>
    <p:sldId id="264" r:id="rId7"/>
    <p:sldId id="266" r:id="rId8"/>
    <p:sldId id="265" r:id="rId9"/>
    <p:sldId id="267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125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288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948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757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570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068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362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253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0513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60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794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9880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379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509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982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125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392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5932AB4-59C5-40EB-945C-14D1ACAECF6A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15400F3-7C88-4DA6-8ECD-2A5D46028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86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33375"/>
            <a:ext cx="6011862" cy="14700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353344" y="2133600"/>
            <a:ext cx="64008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projektu školy 	</a:t>
            </a:r>
            <a:r>
              <a:rPr lang="cs-CZ" sz="1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	CZ.1.07/1.5.00/34.0963 </a:t>
            </a: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a název </a:t>
            </a:r>
            <a:r>
              <a:rPr lang="cs-CZ" sz="1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klíčové </a:t>
            </a: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aktivity 	</a:t>
            </a:r>
            <a:r>
              <a:rPr lang="cs-CZ" sz="1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III/2  </a:t>
            </a: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Inovace a zkvalitnění výuky </a:t>
            </a:r>
            <a:r>
              <a:rPr lang="cs-CZ" sz="1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				prostřednictvím ICT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materiálu	</a:t>
            </a:r>
            <a:r>
              <a:rPr lang="cs-CZ" sz="1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	VY_32_INOVACE_ICT_I_S2_17</a:t>
            </a: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827088" y="3284538"/>
            <a:ext cx="7561262" cy="387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cs-CZ" sz="1200" b="1" dirty="0"/>
              <a:t>Popis výukového materiálu	</a:t>
            </a:r>
          </a:p>
          <a:p>
            <a:r>
              <a:rPr lang="cs-CZ" sz="1200" b="1" dirty="0"/>
              <a:t>Název:			</a:t>
            </a:r>
            <a:r>
              <a:rPr lang="cs-CZ" sz="1200" b="1" dirty="0" smtClean="0"/>
              <a:t>MS W –  Pravopis</a:t>
            </a:r>
            <a:endParaRPr lang="cs-CZ" sz="1200" dirty="0" smtClean="0"/>
          </a:p>
          <a:p>
            <a:r>
              <a:rPr lang="cs-CZ" sz="1200" dirty="0" smtClean="0"/>
              <a:t>Autor:			Ing. Jitka Matasová</a:t>
            </a:r>
          </a:p>
          <a:p>
            <a:r>
              <a:rPr lang="cs-CZ" sz="1200" dirty="0" smtClean="0"/>
              <a:t>Datum</a:t>
            </a:r>
            <a:r>
              <a:rPr lang="cs-CZ" sz="1200" dirty="0"/>
              <a:t>:			</a:t>
            </a:r>
            <a:r>
              <a:rPr lang="cs-CZ" sz="1200" dirty="0" smtClean="0"/>
              <a:t>10</a:t>
            </a:r>
            <a:r>
              <a:rPr lang="cs-CZ" sz="1200" dirty="0" smtClean="0"/>
              <a:t>.1.2014 </a:t>
            </a:r>
            <a:endParaRPr lang="cs-CZ" sz="1200" dirty="0"/>
          </a:p>
          <a:p>
            <a:r>
              <a:rPr lang="cs-CZ" sz="1200" dirty="0"/>
              <a:t>Obor:			65-41-L/01 Gastronomie</a:t>
            </a:r>
          </a:p>
          <a:p>
            <a:r>
              <a:rPr lang="cs-CZ" sz="1200" dirty="0"/>
              <a:t>Ročník:			</a:t>
            </a:r>
            <a:r>
              <a:rPr lang="cs-CZ" sz="1200" dirty="0" smtClean="0"/>
              <a:t>1. </a:t>
            </a:r>
            <a:r>
              <a:rPr lang="cs-CZ" sz="1200" dirty="0"/>
              <a:t>ročník </a:t>
            </a:r>
          </a:p>
          <a:p>
            <a:r>
              <a:rPr lang="cs-CZ" sz="1200" dirty="0"/>
              <a:t>Předmět:			</a:t>
            </a:r>
            <a:r>
              <a:rPr lang="cs-CZ" sz="1200" dirty="0" smtClean="0"/>
              <a:t>IKT – Informační a komunikační technologie</a:t>
            </a:r>
          </a:p>
          <a:p>
            <a:endParaRPr lang="cs-CZ" sz="1200" b="1" dirty="0"/>
          </a:p>
          <a:p>
            <a:r>
              <a:rPr lang="cs-CZ" sz="1200" b="1" dirty="0"/>
              <a:t>Anotace výukového </a:t>
            </a:r>
            <a:r>
              <a:rPr lang="cs-CZ" sz="1200" b="1" dirty="0" smtClean="0"/>
              <a:t>materiálu (klíčová slova: revize, kontrola pravopisu, český jazyk, zaměnit)</a:t>
            </a:r>
            <a:endParaRPr lang="cs-CZ" sz="1200" b="1" dirty="0"/>
          </a:p>
          <a:p>
            <a:endParaRPr lang="cs-CZ" sz="1200" dirty="0"/>
          </a:p>
          <a:p>
            <a:pPr>
              <a:buFontTx/>
              <a:buAutoNum type="arabicPeriod"/>
            </a:pPr>
            <a:r>
              <a:rPr lang="cs-CZ" sz="1200" dirty="0"/>
              <a:t>VM je koncipován v podobě </a:t>
            </a:r>
            <a:r>
              <a:rPr lang="cs-CZ" sz="1200" dirty="0" err="1"/>
              <a:t>powerpointové</a:t>
            </a:r>
            <a:r>
              <a:rPr lang="cs-CZ" sz="1200" dirty="0"/>
              <a:t> </a:t>
            </a:r>
            <a:r>
              <a:rPr lang="cs-CZ" sz="1200" dirty="0" smtClean="0"/>
              <a:t>prezentace</a:t>
            </a:r>
            <a:r>
              <a:rPr lang="cs-CZ" sz="1200" dirty="0"/>
              <a:t> </a:t>
            </a:r>
            <a:r>
              <a:rPr lang="cs-CZ" sz="1200" dirty="0" smtClean="0"/>
              <a:t>pro výuku předmětu IKT.  </a:t>
            </a:r>
            <a:r>
              <a:rPr lang="cs-CZ" sz="1200" dirty="0"/>
              <a:t>Materiál bude používán přímo při výuce </a:t>
            </a:r>
            <a:r>
              <a:rPr lang="cs-CZ" sz="1200" dirty="0" smtClean="0"/>
              <a:t> </a:t>
            </a:r>
            <a:r>
              <a:rPr lang="cs-CZ" sz="1200" dirty="0"/>
              <a:t>za použití interaktivní tabule či dataprojektoru s výstupem na plátno. </a:t>
            </a:r>
            <a:r>
              <a:rPr lang="cs-CZ" sz="1200" dirty="0" smtClean="0"/>
              <a:t>Téma </a:t>
            </a:r>
            <a:r>
              <a:rPr lang="cs-CZ" sz="1200" dirty="0"/>
              <a:t>je přímo v souladu </a:t>
            </a:r>
            <a:r>
              <a:rPr lang="cs-CZ" sz="1200" dirty="0" smtClean="0"/>
              <a:t> s ŠVP – práce se standardním aplikačním programovým vybavením – textový procesor, praktické úlohy.</a:t>
            </a:r>
            <a:endParaRPr lang="cs-CZ" sz="1200" dirty="0"/>
          </a:p>
          <a:p>
            <a:r>
              <a:rPr lang="cs-CZ" sz="1200" dirty="0"/>
              <a:t>2. </a:t>
            </a:r>
            <a:r>
              <a:rPr lang="cs-CZ" sz="1200" dirty="0" smtClean="0"/>
              <a:t>	Prezentace </a:t>
            </a:r>
            <a:r>
              <a:rPr lang="cs-CZ" sz="1200" dirty="0"/>
              <a:t>bude používána </a:t>
            </a:r>
            <a:r>
              <a:rPr lang="cs-CZ" sz="1200" dirty="0" smtClean="0"/>
              <a:t>k výkladu a zároveň k procvičení daného </a:t>
            </a:r>
            <a:r>
              <a:rPr lang="cs-CZ" sz="1200" dirty="0"/>
              <a:t>tématu. Součástí je samostatný úkol pro žáky, který zpracují samostatně na PC a následně bude jejich práce zkontrolována. Žáci si ověří pochopení výkladu a procvičí samostatnost.</a:t>
            </a:r>
          </a:p>
          <a:p>
            <a:r>
              <a:rPr lang="cs-CZ" sz="1200" dirty="0"/>
              <a:t>	</a:t>
            </a:r>
          </a:p>
          <a:p>
            <a:r>
              <a:rPr lang="cs-CZ" sz="1200" dirty="0"/>
              <a:t>	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90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5400" b="1" dirty="0" smtClean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ea typeface="+mj-ea"/>
              <a:cs typeface="+mj-cs"/>
            </a:endParaRPr>
          </a:p>
          <a:p>
            <a:pPr marL="0" indent="0" algn="ctr">
              <a:buNone/>
            </a:pPr>
            <a:r>
              <a:rPr lang="cs-CZ" sz="5400" b="1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MS </a:t>
            </a:r>
            <a:r>
              <a:rPr lang="cs-CZ" sz="5400" b="1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W </a:t>
            </a:r>
            <a:r>
              <a:rPr lang="cs-CZ" sz="5400" b="1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– pravopis</a:t>
            </a:r>
            <a:endParaRPr lang="cs-CZ" sz="5400" b="1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9660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3568" y="258394"/>
            <a:ext cx="7773338" cy="1596177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Nejdříve musí být nastaven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jazyk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pro kontrolu pravopisu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259632" y="1599107"/>
            <a:ext cx="6404371" cy="3024336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804248" y="1638547"/>
            <a:ext cx="720080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60229" y="1988840"/>
            <a:ext cx="504056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985653" y="3068960"/>
            <a:ext cx="25202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0229" y="4149080"/>
            <a:ext cx="2448272" cy="2204809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3131840" y="4149080"/>
            <a:ext cx="576064" cy="6777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Musíme si dále zapnout automatickou kontrolu pravopisu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214437" y="2607469"/>
            <a:ext cx="6715125" cy="2943225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7236296" y="2607469"/>
            <a:ext cx="693266" cy="3174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259632" y="2924944"/>
            <a:ext cx="576064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Chybný text je podtržen červenou vlnovkou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99999" y="2834188"/>
            <a:ext cx="7772400" cy="326596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27584" y="3140968"/>
            <a:ext cx="3960440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876256" y="2780928"/>
            <a:ext cx="1582414" cy="27363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012160" y="4077072"/>
            <a:ext cx="864096" cy="72008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6012160" y="3150260"/>
            <a:ext cx="864096" cy="62716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427984" y="486916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Vyberu správný tvar a potvrdím „zaměnit“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82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Zkontrolovaný text 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602883" y="2366963"/>
            <a:ext cx="5938233" cy="34242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555776" y="4005064"/>
            <a:ext cx="4176464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602883" y="2420888"/>
            <a:ext cx="5921445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87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4077072"/>
            <a:ext cx="2524125" cy="1885950"/>
          </a:xfrm>
          <a:prstGeom prst="rect">
            <a:avLst/>
          </a:prstGeom>
        </p:spPr>
      </p:pic>
      <p:pic>
        <p:nvPicPr>
          <p:cNvPr id="7" name="Zástupný symbol pro obsah 6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395536" y="2060848"/>
            <a:ext cx="7772400" cy="1798286"/>
          </a:xfrm>
          <a:prstGeom prst="rect">
            <a:avLst/>
          </a:prstGeom>
        </p:spPr>
      </p:pic>
      <p:sp>
        <p:nvSpPr>
          <p:cNvPr id="8" name="Šipka doprava 7"/>
          <p:cNvSpPr/>
          <p:nvPr/>
        </p:nvSpPr>
        <p:spPr>
          <a:xfrm>
            <a:off x="4788024" y="4797152"/>
            <a:ext cx="1008112" cy="1440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4355976" y="1268760"/>
            <a:ext cx="144016" cy="93610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29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Samostatný úkol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Opravte následující text pomocí pravopisu a uložte ho do vaší složky pod názvem „</a:t>
            </a:r>
            <a:r>
              <a:rPr lang="cs-CZ" b="1" dirty="0" smtClean="0"/>
              <a:t>pravopis</a:t>
            </a:r>
            <a:r>
              <a:rPr lang="cs-CZ" dirty="0" smtClean="0"/>
              <a:t>“. Text najdete ve Vaší složce pod názvem „</a:t>
            </a:r>
            <a:r>
              <a:rPr lang="cs-CZ" b="1" dirty="0" smtClean="0"/>
              <a:t>Pravopis – zadání</a:t>
            </a:r>
            <a:r>
              <a:rPr lang="cs-CZ" dirty="0" smtClean="0"/>
              <a:t>“.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932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1"/>
            <a:ext cx="7773338" cy="1368152"/>
          </a:xfrm>
        </p:spPr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1412776"/>
            <a:ext cx="7772870" cy="524988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632848" cy="524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1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32657"/>
            <a:ext cx="7773338" cy="1224136"/>
          </a:xfrm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ŘEŠENÍ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1556792"/>
            <a:ext cx="7772870" cy="5301208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7776864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Kapk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TC104033925[[fn=Kapka]]</Template>
  <TotalTime>77</TotalTime>
  <Words>73</Words>
  <Application>Microsoft Office PowerPoint</Application>
  <PresentationFormat>Předvádění na obrazovce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Kapka</vt:lpstr>
      <vt:lpstr>Prezentace aplikace PowerPoint</vt:lpstr>
      <vt:lpstr>Prezentace aplikace PowerPoint</vt:lpstr>
      <vt:lpstr>Nejdříve musí být nastaven jazyk pro kontrolu pravopisu</vt:lpstr>
      <vt:lpstr>Musíme si dále zapnout automatickou kontrolu pravopisu</vt:lpstr>
      <vt:lpstr>Chybný text je podtržen červenou vlnovkou</vt:lpstr>
      <vt:lpstr>Zkontrolovaný text </vt:lpstr>
      <vt:lpstr>Prezentace aplikace PowerPoint</vt:lpstr>
      <vt:lpstr>Samostatný úkol</vt:lpstr>
      <vt:lpstr>Zadání</vt:lpstr>
      <vt:lpstr>ŘEŠENÍ</vt:lpstr>
    </vt:vector>
  </TitlesOfParts>
  <Company>Komerční banka, a.s.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jmatas1</dc:creator>
  <cp:lastModifiedBy>anna</cp:lastModifiedBy>
  <cp:revision>25</cp:revision>
  <dcterms:created xsi:type="dcterms:W3CDTF">2013-08-13T09:24:44Z</dcterms:created>
  <dcterms:modified xsi:type="dcterms:W3CDTF">2014-03-12T09:33:20Z</dcterms:modified>
</cp:coreProperties>
</file>