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6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80D98-C3F3-453B-BBCE-2D9AE0AD290B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47832C-55D1-47E2-AB5B-24A317C43F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0189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64084-D50B-47FC-AE53-44BDAD51547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4E6C45-DA26-442E-8EFB-0337917940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64084-D50B-47FC-AE53-44BDAD51547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4E6C45-DA26-442E-8EFB-0337917940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64084-D50B-47FC-AE53-44BDAD51547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E6C45-DA26-442E-8EFB-0337917940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64084-D50B-47FC-AE53-44BDAD51547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E6C45-DA26-442E-8EFB-0337917940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64084-D50B-47FC-AE53-44BDAD51547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4E6C45-DA26-442E-8EFB-0337917940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64084-D50B-47FC-AE53-44BDAD51547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E6C45-DA26-442E-8EFB-0337917940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64084-D50B-47FC-AE53-44BDAD51547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E6C45-DA26-442E-8EFB-0337917940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64084-D50B-47FC-AE53-44BDAD51547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E6C45-DA26-442E-8EFB-0337917940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64084-D50B-47FC-AE53-44BDAD51547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E6C45-DA26-442E-8EFB-0337917940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64084-D50B-47FC-AE53-44BDAD51547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E6C45-DA26-442E-8EFB-0337917940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64084-D50B-47FC-AE53-44BDAD51547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4E6C45-DA26-442E-8EFB-0337917940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8764084-D50B-47FC-AE53-44BDAD515471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4E6C45-DA26-442E-8EFB-0337917940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Historie židovského Chrámu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Období prvního Chrámu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2513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2880600"/>
              </p:ext>
            </p:extLst>
          </p:nvPr>
        </p:nvGraphicFramePr>
        <p:xfrm>
          <a:off x="611560" y="2132856"/>
          <a:ext cx="7115047" cy="4149271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VY_32_INOVACE_dej2_zdk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01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zdk01_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prvni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_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chram.pptx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Jitka Přibilová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– prezentace</a:t>
                      </a: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Vhodné jako výkladový materiál i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podklad pro samostatnou práci</a:t>
                      </a: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 okolnostmi výstavby prvního židovského chrámu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Dějepis, Seminář z dějepisu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Židovské dějiny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Historie židovského chrámu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Žákům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 dostane srovnání biblických příběhů s fakty doloženými historickým bádáním. Žákům se otevře prostor k pochopení judaismu i počátků křesťanství.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Židovský chrám, David, Šalamoun, archa úmluvy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1., seminář z dějepisu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1.B 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5.2.2014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Název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697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Davidova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David je první historicky doloženou osobností Bible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Porazil obra Goliáše v boji s </a:t>
            </a:r>
            <a:r>
              <a:rPr lang="cs-CZ" dirty="0" err="1" smtClean="0"/>
              <a:t>Pelištejci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Králem sjednocených izraelských kmenů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Dobyl Jeruzalém od </a:t>
            </a:r>
            <a:r>
              <a:rPr lang="cs-CZ" dirty="0" err="1" smtClean="0"/>
              <a:t>Jebúsejců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Jeruzalém se stává královským sídelním městem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Stavba královského paláce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61272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</a:t>
            </a:r>
            <a:r>
              <a:rPr lang="cs-CZ" dirty="0" err="1" smtClean="0"/>
              <a:t>davidova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Snaha vystavět Chrám k uctívání Boha a uchování Archy úmluvy, skrývající smlouvu s Bohem na kamenných deskách - desatero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Anděl ukáže Davidovi místo pro Chrám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Bůh však nedává ke stavbě souhlas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Bůh uzavře s Davidem smlouvu, že Chrám postaví jeho syn Šalamoun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934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šalamounova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R. 966 se po otcově smrti stává králem Šalamoun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Stavba honosného Chrámu začíná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Vzniká jediný chrám, kde lze uctívat Boha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„Vybudoval jsem ti sídlo, kde budeš přebývat, vznešené obydlí pro všechny věky.“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Vzácné relikvie (Archa úmluvy, Mojžíšova hůl, </a:t>
            </a:r>
            <a:r>
              <a:rPr lang="cs-CZ" dirty="0" err="1" smtClean="0"/>
              <a:t>Áronova</a:t>
            </a:r>
            <a:r>
              <a:rPr lang="cs-CZ" dirty="0" smtClean="0"/>
              <a:t> tyč, džbán na nebeskou manu, Jákobův polštář) mají důstojné místo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4621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šalamounova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 Chrám se nedochovala žádná hmotná památka, zdrojem pouze literární prameny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Podobnost s chrámem odkrytým v </a:t>
            </a:r>
            <a:r>
              <a:rPr lang="cs-CZ" dirty="0" err="1" smtClean="0"/>
              <a:t>Tall</a:t>
            </a:r>
            <a:r>
              <a:rPr lang="cs-CZ" dirty="0" smtClean="0"/>
              <a:t> </a:t>
            </a:r>
            <a:r>
              <a:rPr lang="cs-CZ" dirty="0" err="1" smtClean="0"/>
              <a:t>Tainetu</a:t>
            </a:r>
            <a:r>
              <a:rPr lang="cs-CZ" dirty="0" smtClean="0"/>
              <a:t> (Sýrie)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Chrám byl široký 10 metrů a skládal se ze tří místností (předsíň v délce 5 metrů, chrámová loď v délce 20 metrů a </a:t>
            </a:r>
            <a:r>
              <a:rPr lang="cs-CZ" dirty="0" err="1" smtClean="0"/>
              <a:t>velesvatyně</a:t>
            </a:r>
            <a:r>
              <a:rPr lang="cs-CZ" dirty="0" smtClean="0"/>
              <a:t> v délce 10 metrů, ponořené do naprosté tmy po vzoru egyptských chrámů)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2732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Šalamounova chrámu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 přelomu let 587-586 jeruzalémské hradby prolomeny babylónskou armádou krále </a:t>
            </a:r>
            <a:r>
              <a:rPr lang="cs-CZ" dirty="0" err="1" smtClean="0"/>
              <a:t>Nebukadnezara</a:t>
            </a:r>
            <a:r>
              <a:rPr lang="cs-CZ" smtClean="0"/>
              <a:t> II.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Město bylo zpustošeno a Chrám zbořen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Tisíce Židů čeká období babylónského zajetí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71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>
          <a:xfrm>
            <a:off x="3599331" y="620688"/>
            <a:ext cx="5029200" cy="3657600"/>
          </a:xfrm>
        </p:spPr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Obr. 1 Představa o podobě Šalamounova chrámu</a:t>
            </a:r>
            <a:endParaRPr lang="cs-CZ" sz="1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7992888" cy="4536504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8388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sz="2400" dirty="0"/>
              <a:t>Johnson, Paul. Dějiny židovského národa. Vyd. 1. Řevnice: Rozmluvy, 1995, 845 s. ISBN </a:t>
            </a:r>
            <a:r>
              <a:rPr lang="cs-CZ" sz="2400" dirty="0" smtClean="0"/>
              <a:t>80-85336-31-6</a:t>
            </a:r>
          </a:p>
          <a:p>
            <a:pPr marL="361950" indent="-361950">
              <a:buNone/>
            </a:pPr>
            <a:r>
              <a:rPr lang="cs-CZ" sz="2400" dirty="0" smtClean="0"/>
              <a:t>[obr 1] volné dílo. [cit. 1.2.2014]. Doba ochrany majetkových autorských práv již vypršela. </a:t>
            </a:r>
            <a:r>
              <a:rPr lang="cs-CZ" sz="2400" b="1" dirty="0" smtClean="0"/>
              <a:t>Jerusalem </a:t>
            </a:r>
            <a:r>
              <a:rPr lang="cs-CZ" sz="2400" b="1" dirty="0" err="1" smtClean="0"/>
              <a:t>Ugglan</a:t>
            </a:r>
            <a:r>
              <a:rPr lang="cs-CZ" sz="2400" dirty="0" smtClean="0"/>
              <a:t>. </a:t>
            </a:r>
            <a:br>
              <a:rPr lang="cs-CZ" sz="2400" dirty="0" smtClean="0"/>
            </a:br>
            <a:r>
              <a:rPr lang="cs-CZ" sz="2400" dirty="0" smtClean="0"/>
              <a:t>Dostupný na WWW: </a:t>
            </a:r>
            <a:r>
              <a:rPr lang="cs-CZ" sz="2400" dirty="0" err="1" smtClean="0"/>
              <a:t>commons.wikimedia.org</a:t>
            </a:r>
            <a:r>
              <a:rPr lang="cs-CZ" sz="2400" dirty="0" smtClean="0"/>
              <a:t>/</a:t>
            </a:r>
            <a:r>
              <a:rPr lang="cs-CZ" sz="2400" dirty="0" err="1" smtClean="0"/>
              <a:t>wiki</a:t>
            </a:r>
            <a:r>
              <a:rPr lang="cs-CZ" sz="2400" dirty="0" smtClean="0"/>
              <a:t>/</a:t>
            </a:r>
            <a:r>
              <a:rPr lang="cs-CZ" sz="2400" dirty="0" err="1" smtClean="0"/>
              <a:t>File</a:t>
            </a:r>
            <a:r>
              <a:rPr lang="cs-CZ" sz="2400" dirty="0" smtClean="0"/>
              <a:t>:Jerusalem_</a:t>
            </a:r>
            <a:r>
              <a:rPr lang="cs-CZ" sz="2400" dirty="0" err="1" smtClean="0"/>
              <a:t>Ugglan</a:t>
            </a:r>
            <a:r>
              <a:rPr lang="cs-CZ" sz="2400" dirty="0" smtClean="0"/>
              <a:t>_1.jpg?</a:t>
            </a:r>
            <a:r>
              <a:rPr lang="cs-CZ" sz="2400" dirty="0" err="1" smtClean="0"/>
              <a:t>uselang</a:t>
            </a:r>
            <a:r>
              <a:rPr lang="cs-CZ" sz="2400" dirty="0" smtClean="0"/>
              <a:t>=</a:t>
            </a:r>
            <a:r>
              <a:rPr lang="cs-CZ" sz="2400" dirty="0" err="1" smtClean="0"/>
              <a:t>cs</a:t>
            </a:r>
            <a:endParaRPr lang="cs-CZ" sz="2400" dirty="0" smtClean="0"/>
          </a:p>
          <a:p>
            <a:pPr>
              <a:buNone/>
            </a:pPr>
            <a:r>
              <a:rPr lang="cs-CZ" dirty="0" smtClean="0"/>
              <a:t>	  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6879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7E09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215</TotalTime>
  <Words>416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Historie židovského Chrámu</vt:lpstr>
      <vt:lpstr>Prezentace aplikace PowerPoint</vt:lpstr>
      <vt:lpstr>Doba Davidova</vt:lpstr>
      <vt:lpstr>Doba davidova</vt:lpstr>
      <vt:lpstr>Doba šalamounova</vt:lpstr>
      <vt:lpstr>Doba šalamounova</vt:lpstr>
      <vt:lpstr>Konec Šalamounova chrámu</vt:lpstr>
      <vt:lpstr>Prezentace aplikace PowerPoint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Historie židovského Chrámu</dc:title>
  <dc:creator>Jitka</dc:creator>
  <cp:lastModifiedBy>Jitka</cp:lastModifiedBy>
  <cp:revision>26</cp:revision>
  <dcterms:created xsi:type="dcterms:W3CDTF">2014-01-21T19:53:15Z</dcterms:created>
  <dcterms:modified xsi:type="dcterms:W3CDTF">2014-06-04T13:12:33Z</dcterms:modified>
</cp:coreProperties>
</file>