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D9982-50AF-44F3-AD31-5B5DA4193527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7F4782-71ED-4600-B133-1FB346F1533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D5D9982-50AF-44F3-AD31-5B5DA4193527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D7F4782-71ED-4600-B133-1FB346F15336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D9982-50AF-44F3-AD31-5B5DA4193527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F4782-71ED-4600-B133-1FB346F1533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D9982-50AF-44F3-AD31-5B5DA4193527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F4782-71ED-4600-B133-1FB346F1533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F4782-71ED-4600-B133-1FB346F1533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D9982-50AF-44F3-AD31-5B5DA4193527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D9982-50AF-44F3-AD31-5B5DA4193527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F4782-71ED-4600-B133-1FB346F1533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D9982-50AF-44F3-AD31-5B5DA4193527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F4782-71ED-4600-B133-1FB346F153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D5D9982-50AF-44F3-AD31-5B5DA4193527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D7F4782-71ED-4600-B133-1FB346F1533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D9982-50AF-44F3-AD31-5B5DA4193527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7F4782-71ED-4600-B133-1FB346F1533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D9982-50AF-44F3-AD31-5B5DA4193527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F4782-71ED-4600-B133-1FB346F153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D9982-50AF-44F3-AD31-5B5DA4193527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F4782-71ED-4600-B133-1FB346F153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75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938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5745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690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68306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9502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4823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38035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088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62261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703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D5D9982-50AF-44F3-AD31-5B5DA4193527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D7F4782-71ED-4600-B133-1FB346F15336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5900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795970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 Majetek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a vlastnictví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241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852936"/>
            <a:ext cx="8229600" cy="1219200"/>
          </a:xfrm>
        </p:spPr>
        <p:txBody>
          <a:bodyPr>
            <a:normAutofit/>
          </a:bodyPr>
          <a:lstStyle/>
          <a:p>
            <a:r>
              <a:rPr lang="cs-CZ" sz="6000" b="1" spc="50" dirty="0" smtClean="0">
                <a:ln w="28575" cmpd="sng">
                  <a:solidFill>
                    <a:schemeClr val="bg1"/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Majetek a vlastnictví</a:t>
            </a:r>
            <a:endParaRPr lang="cs-CZ" sz="6000" b="1" spc="50" dirty="0">
              <a:ln w="28575" cmpd="sng">
                <a:solidFill>
                  <a:schemeClr val="bg1"/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42460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rgbClr val="000000"/>
                  </a:solidFill>
                  <a:prstDash val="solid"/>
                  <a:round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Nemovitý majetek</a:t>
            </a:r>
            <a:endParaRPr lang="cs-CZ" sz="5400" b="1" dirty="0">
              <a:ln w="19050">
                <a:solidFill>
                  <a:srgbClr val="000000"/>
                </a:solidFill>
                <a:prstDash val="solid"/>
                <a:round/>
              </a:ln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132855"/>
            <a:ext cx="11699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auto</a:t>
            </a:r>
            <a:endParaRPr lang="cs-CZ" sz="36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3033826"/>
            <a:ext cx="16102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b</a:t>
            </a:r>
            <a:r>
              <a:rPr lang="cs-CZ" sz="36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yt 3+1</a:t>
            </a:r>
            <a:endParaRPr lang="cs-CZ" sz="36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4041938"/>
            <a:ext cx="14782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mobil</a:t>
            </a:r>
            <a:endParaRPr lang="cs-CZ" sz="36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5169017"/>
            <a:ext cx="7857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PC</a:t>
            </a:r>
            <a:endParaRPr lang="cs-CZ" sz="36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8975" y="2132855"/>
            <a:ext cx="19336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zahrada</a:t>
            </a:r>
            <a:endParaRPr lang="cs-CZ" sz="36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8975" y="3033826"/>
            <a:ext cx="37028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s</a:t>
            </a:r>
            <a:r>
              <a:rPr lang="cs-CZ" sz="36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tavební parcela</a:t>
            </a:r>
            <a:endParaRPr lang="cs-CZ" sz="36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8975" y="4041938"/>
            <a:ext cx="10490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lyže</a:t>
            </a:r>
            <a:endParaRPr lang="cs-CZ" sz="36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8975" y="5169017"/>
            <a:ext cx="11945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dům</a:t>
            </a:r>
            <a:endParaRPr lang="cs-CZ" sz="36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939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rgbClr val="000000"/>
                  </a:solidFill>
                  <a:prstDash val="solid"/>
                  <a:round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Kniha</a:t>
            </a:r>
            <a:endParaRPr lang="cs-CZ" sz="5400" b="1" dirty="0">
              <a:ln w="19050">
                <a:solidFill>
                  <a:srgbClr val="000000"/>
                </a:solidFill>
                <a:prstDash val="solid"/>
                <a:round/>
              </a:ln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24000"/>
            <a:ext cx="4032448" cy="608856"/>
          </a:xfrm>
          <a:solidFill>
            <a:schemeClr val="tx2">
              <a:lumMod val="90000"/>
            </a:schemeClr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3600" b="1" dirty="0" smtClean="0">
                <a:ln>
                  <a:solidFill>
                    <a:schemeClr val="bg1"/>
                  </a:solidFill>
                </a:ln>
                <a:solidFill>
                  <a:srgbClr val="00B050"/>
                </a:solidFill>
              </a:rPr>
              <a:t>Získání</a:t>
            </a:r>
            <a:endParaRPr lang="cs-CZ" sz="3600" b="1" dirty="0">
              <a:ln>
                <a:solidFill>
                  <a:schemeClr val="bg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28256" cy="608856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3600" b="1" dirty="0" smtClean="0">
                <a:ln>
                  <a:solidFill>
                    <a:schemeClr val="bg1"/>
                  </a:solidFill>
                </a:ln>
                <a:solidFill>
                  <a:srgbClr val="00B050"/>
                </a:solidFill>
              </a:rPr>
              <a:t>Zánik</a:t>
            </a:r>
            <a:endParaRPr lang="cs-CZ" sz="3600" b="1" dirty="0">
              <a:ln>
                <a:solidFill>
                  <a:schemeClr val="bg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132856"/>
            <a:ext cx="4032448" cy="3416320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sz="3600" b="1" dirty="0" smtClean="0">
              <a:ln>
                <a:solidFill>
                  <a:schemeClr val="bg1"/>
                </a:solidFill>
              </a:ln>
              <a:solidFill>
                <a:srgbClr val="00B05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3600" b="1" dirty="0" smtClean="0">
                <a:ln>
                  <a:solidFill>
                    <a:schemeClr val="bg1"/>
                  </a:solidFill>
                </a:ln>
                <a:solidFill>
                  <a:srgbClr val="00B050"/>
                </a:solidFill>
              </a:rPr>
              <a:t>Dar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b="1" dirty="0" smtClean="0">
                <a:ln>
                  <a:solidFill>
                    <a:schemeClr val="bg1"/>
                  </a:solidFill>
                </a:ln>
                <a:solidFill>
                  <a:srgbClr val="00B050"/>
                </a:solidFill>
              </a:rPr>
              <a:t>Koupě 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b="1" dirty="0" smtClean="0">
                <a:ln>
                  <a:solidFill>
                    <a:schemeClr val="bg1"/>
                  </a:solidFill>
                </a:ln>
                <a:solidFill>
                  <a:srgbClr val="00B050"/>
                </a:solidFill>
              </a:rPr>
              <a:t>Dědictví</a:t>
            </a:r>
          </a:p>
          <a:p>
            <a:r>
              <a:rPr lang="cs-CZ" sz="3600" b="1" dirty="0" smtClean="0">
                <a:ln>
                  <a:solidFill>
                    <a:schemeClr val="bg1"/>
                  </a:solidFill>
                </a:ln>
                <a:solidFill>
                  <a:srgbClr val="00B050"/>
                </a:solidFill>
              </a:rPr>
              <a:t> </a:t>
            </a:r>
          </a:p>
          <a:p>
            <a:r>
              <a:rPr lang="cs-CZ" sz="3600" b="1" dirty="0" smtClean="0">
                <a:ln>
                  <a:solidFill>
                    <a:schemeClr val="bg1"/>
                  </a:solidFill>
                </a:ln>
                <a:solidFill>
                  <a:srgbClr val="00B050"/>
                </a:solidFill>
              </a:rPr>
              <a:t>      </a:t>
            </a:r>
            <a:endParaRPr lang="cs-CZ" sz="3600" b="1" dirty="0">
              <a:ln>
                <a:solidFill>
                  <a:schemeClr val="bg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2132856"/>
            <a:ext cx="4032448" cy="34163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3600" b="1" dirty="0" smtClean="0">
                <a:ln>
                  <a:solidFill>
                    <a:schemeClr val="bg1"/>
                  </a:solidFill>
                </a:ln>
                <a:solidFill>
                  <a:srgbClr val="00B050"/>
                </a:solidFill>
              </a:rPr>
              <a:t>Dar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b="1" dirty="0" smtClean="0">
                <a:ln>
                  <a:solidFill>
                    <a:schemeClr val="bg1"/>
                  </a:solidFill>
                </a:ln>
                <a:solidFill>
                  <a:srgbClr val="00B050"/>
                </a:solidFill>
              </a:rPr>
              <a:t>Prodej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b="1" dirty="0" smtClean="0">
                <a:ln>
                  <a:solidFill>
                    <a:schemeClr val="bg1"/>
                  </a:solidFill>
                </a:ln>
                <a:solidFill>
                  <a:srgbClr val="00B050"/>
                </a:solidFill>
              </a:rPr>
              <a:t>Úmrtí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b="1" dirty="0" smtClean="0">
                <a:ln>
                  <a:solidFill>
                    <a:schemeClr val="bg1"/>
                  </a:solidFill>
                </a:ln>
                <a:solidFill>
                  <a:srgbClr val="00B050"/>
                </a:solidFill>
              </a:rPr>
              <a:t>Ztráta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b="1" dirty="0" smtClean="0">
                <a:ln>
                  <a:solidFill>
                    <a:schemeClr val="bg1"/>
                  </a:solidFill>
                </a:ln>
                <a:solidFill>
                  <a:srgbClr val="00B050"/>
                </a:solidFill>
              </a:rPr>
              <a:t>Zničení</a:t>
            </a:r>
          </a:p>
          <a:p>
            <a:endParaRPr lang="cs-CZ" sz="3600" b="1" dirty="0" smtClean="0">
              <a:ln>
                <a:solidFill>
                  <a:schemeClr val="bg1"/>
                </a:solidFill>
              </a:ln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90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68952" cy="121920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ln w="19050">
                  <a:solidFill>
                    <a:srgbClr val="000000"/>
                  </a:solidFill>
                  <a:prstDash val="solid"/>
                  <a:round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Autorská práva</a:t>
            </a:r>
            <a:r>
              <a:rPr lang="cs-CZ" b="1" dirty="0" smtClean="0">
                <a:ln w="19050">
                  <a:solidFill>
                    <a:srgbClr val="000000"/>
                  </a:solidFill>
                  <a:prstDash val="solid"/>
                  <a:round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 / Průmyslová práva</a:t>
            </a:r>
            <a:endParaRPr lang="cs-CZ" b="1" dirty="0">
              <a:ln w="19050">
                <a:solidFill>
                  <a:srgbClr val="000000"/>
                </a:solidFill>
                <a:prstDash val="solid"/>
                <a:round/>
              </a:ln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483" y="1628799"/>
            <a:ext cx="15837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Coca-cola</a:t>
            </a:r>
            <a:endParaRPr lang="cs-CZ" sz="24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483" y="2204863"/>
            <a:ext cx="1146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Báseň</a:t>
            </a:r>
            <a:endParaRPr lang="cs-CZ" sz="24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63483" y="2752555"/>
            <a:ext cx="28791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Hudba k muzikálu</a:t>
            </a:r>
            <a:endParaRPr lang="cs-CZ" sz="24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483" y="3356992"/>
            <a:ext cx="3217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Nová odrůda rostliny</a:t>
            </a:r>
            <a:endParaRPr lang="cs-CZ" sz="24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483" y="4005064"/>
            <a:ext cx="2751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DVD </a:t>
            </a:r>
            <a:r>
              <a:rPr lang="cs-CZ" sz="2400" b="1" dirty="0" err="1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Harry</a:t>
            </a:r>
            <a:r>
              <a:rPr lang="cs-CZ" sz="24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 </a:t>
            </a:r>
            <a:r>
              <a:rPr lang="cs-CZ" sz="2400" b="1" dirty="0" err="1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Potter</a:t>
            </a:r>
            <a:endParaRPr lang="cs-CZ" sz="24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63483" y="4653136"/>
            <a:ext cx="21313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CD Lucie Bílé</a:t>
            </a:r>
            <a:endParaRPr lang="cs-CZ" sz="24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2636" y="5271590"/>
            <a:ext cx="13951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Vynález </a:t>
            </a:r>
            <a:endParaRPr lang="cs-CZ" sz="24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63483" y="5871537"/>
            <a:ext cx="11461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rgbClr val="000000"/>
                  </a:solidFill>
                </a:ln>
                <a:solidFill>
                  <a:srgbClr val="00B0F0"/>
                </a:solidFill>
              </a:rPr>
              <a:t>Obraz </a:t>
            </a:r>
            <a:endParaRPr lang="cs-CZ" sz="2400" b="1" dirty="0">
              <a:ln>
                <a:solidFill>
                  <a:srgbClr val="000000"/>
                </a:solidFill>
              </a:ln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124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1" dur="37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2" dur="18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88" fill="hold">
                                          <p:stCondLst>
                                            <p:cond delay="18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88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5" dur="188" fill="hold">
                                          <p:stCondLst>
                                            <p:cond delay="56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0" dur="37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1" dur="18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88" fill="hold">
                                          <p:stCondLst>
                                            <p:cond delay="18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88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4" dur="188" fill="hold">
                                          <p:stCondLst>
                                            <p:cond delay="56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9" dur="375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0" dur="18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88" fill="hold">
                                          <p:stCondLst>
                                            <p:cond delay="18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88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3" dur="188" fill="hold">
                                          <p:stCondLst>
                                            <p:cond delay="56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rgbClr val="000000"/>
                  </a:solidFill>
                  <a:prstDash val="solid"/>
                  <a:round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Naše potřeby</a:t>
            </a:r>
            <a:endParaRPr lang="cs-CZ" sz="5400" b="1" dirty="0">
              <a:ln w="19050">
                <a:solidFill>
                  <a:srgbClr val="000000"/>
                </a:solidFill>
                <a:prstDash val="solid"/>
                <a:round/>
              </a:ln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2120208"/>
              </p:ext>
            </p:extLst>
          </p:nvPr>
        </p:nvGraphicFramePr>
        <p:xfrm>
          <a:off x="323528" y="1700808"/>
          <a:ext cx="8496944" cy="32645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84376"/>
                <a:gridCol w="5112568"/>
              </a:tblGrid>
              <a:tr h="60527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FF0000"/>
                          </a:solidFill>
                        </a:rPr>
                        <a:t>Seberealizace</a:t>
                      </a:r>
                      <a:endParaRPr lang="cs-CZ" sz="28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Koníček</a:t>
                      </a:r>
                      <a:endParaRPr lang="cs-CZ" sz="2000" b="1" dirty="0"/>
                    </a:p>
                  </a:txBody>
                  <a:tcPr/>
                </a:tc>
              </a:tr>
              <a:tr h="747694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FF0000"/>
                          </a:solidFill>
                        </a:rPr>
                        <a:t>Úspěch, uznání</a:t>
                      </a:r>
                      <a:endParaRPr lang="cs-CZ" sz="28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Pochvala, vyznamenání</a:t>
                      </a:r>
                      <a:r>
                        <a:rPr lang="cs-CZ" sz="2000" b="1" baseline="0" dirty="0" smtClean="0"/>
                        <a:t> na vysvědčení, </a:t>
                      </a:r>
                      <a:r>
                        <a:rPr lang="cs-CZ" sz="2000" b="1" dirty="0" smtClean="0"/>
                        <a:t>vystudovat SŠ</a:t>
                      </a:r>
                      <a:endParaRPr lang="cs-CZ" sz="2000" b="1" dirty="0"/>
                    </a:p>
                  </a:txBody>
                  <a:tcPr/>
                </a:tc>
              </a:tr>
              <a:tr h="69766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FF0000"/>
                          </a:solidFill>
                        </a:rPr>
                        <a:t>Láska, smysl života</a:t>
                      </a:r>
                      <a:endParaRPr lang="cs-CZ" sz="28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Moje dívka/můj kluk, rodiče, být lékařem</a:t>
                      </a:r>
                      <a:endParaRPr lang="cs-CZ" sz="2000" b="1" dirty="0"/>
                    </a:p>
                  </a:txBody>
                  <a:tcPr/>
                </a:tc>
              </a:tr>
              <a:tr h="60527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FF0000"/>
                          </a:solidFill>
                        </a:rPr>
                        <a:t>Bezpečí jistota</a:t>
                      </a:r>
                      <a:endParaRPr lang="cs-CZ" sz="28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Domov, kamarádi, pomoc přítele</a:t>
                      </a:r>
                      <a:endParaRPr lang="cs-CZ" sz="2000" b="1" dirty="0"/>
                    </a:p>
                  </a:txBody>
                  <a:tcPr/>
                </a:tc>
              </a:tr>
              <a:tr h="60527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FF0000"/>
                          </a:solidFill>
                        </a:rPr>
                        <a:t>Biologické potřeby</a:t>
                      </a:r>
                      <a:endParaRPr lang="cs-CZ" sz="2800" b="1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Jídlo , voda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3635896" y="1628800"/>
            <a:ext cx="5292080" cy="338437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5685124"/>
            <a:ext cx="64712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Které naše potřeby jsou velmi individuální?</a:t>
            </a:r>
            <a:endParaRPr lang="cs-CZ" sz="2400" b="1" dirty="0">
              <a:ln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263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2192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3200">
                  <a:solidFill>
                    <a:srgbClr val="000000"/>
                  </a:solidFill>
                  <a:prstDash val="solid"/>
                  <a:round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                  </a:t>
            </a:r>
            <a:r>
              <a:rPr lang="cs-CZ" sz="5400" b="1" dirty="0" smtClean="0">
                <a:ln w="19050">
                  <a:solidFill>
                    <a:srgbClr val="000000"/>
                  </a:solidFill>
                  <a:prstDash val="solid"/>
                  <a:round/>
                </a:ln>
                <a:solidFill>
                  <a:schemeClr val="accent2">
                    <a:lumMod val="60000"/>
                    <a:lumOff val="40000"/>
                  </a:schemeClr>
                </a:solidFill>
              </a:rPr>
              <a:t>Zdroje</a:t>
            </a:r>
            <a:endParaRPr lang="cs-CZ" sz="5400" b="1" dirty="0">
              <a:ln w="19050">
                <a:solidFill>
                  <a:srgbClr val="000000"/>
                </a:solidFill>
                <a:prstDash val="solid"/>
                <a:round/>
              </a:ln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20888"/>
            <a:ext cx="25510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Vlastní zdroje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399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101</TotalTime>
  <Words>119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Papír</vt:lpstr>
      <vt:lpstr>Motiv sady Office</vt:lpstr>
      <vt:lpstr>Prezentace aplikace PowerPoint</vt:lpstr>
      <vt:lpstr>Majetek a vlastnictví</vt:lpstr>
      <vt:lpstr>Nemovitý majetek</vt:lpstr>
      <vt:lpstr>Kniha</vt:lpstr>
      <vt:lpstr>Autorská práva / Průmyslová práva</vt:lpstr>
      <vt:lpstr>Naše potřeby</vt:lpstr>
      <vt:lpstr>                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Majetek a vlastnictví</dc:title>
  <dc:creator>OEM</dc:creator>
  <cp:lastModifiedBy>OEM</cp:lastModifiedBy>
  <cp:revision>12</cp:revision>
  <dcterms:created xsi:type="dcterms:W3CDTF">2011-09-12T17:58:15Z</dcterms:created>
  <dcterms:modified xsi:type="dcterms:W3CDTF">2011-11-21T14:50:20Z</dcterms:modified>
</cp:coreProperties>
</file>