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AF12CF5-B08C-4A40-B1DB-7D749ABA12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2D34F19-8648-4E1B-BDC3-BAE2C88EF4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Židovského chrámu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Chrám v období </a:t>
            </a:r>
            <a:r>
              <a:rPr lang="cs-CZ" smtClean="0"/>
              <a:t>Heroda Velikého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10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322813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03_chram_herod.pptx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 Vhodné jako výkladový materiál i podklad pro samostatnou práci. </a:t>
                      </a: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Popisuje přestavbu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židovského chrámu v době vlády Heroda Velikého.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Historie židovského chrámu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fakty,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Židovský chrám, Herodes,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Flavius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pesach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1.B 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5.2.2014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51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Plán na přestavbu chrámu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Herodes Veliký povyšuje Jeruzalém nejen na hlavní město Judeje, ale celé židovské rasy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Zákon přikazuje, aby </a:t>
            </a:r>
            <a:r>
              <a:rPr lang="cs-CZ" dirty="0" err="1" smtClean="0"/>
              <a:t>diasporní</a:t>
            </a:r>
            <a:r>
              <a:rPr lang="cs-CZ" dirty="0" smtClean="0"/>
              <a:t> Židé navštívili Chrám o svátcích Pesach, </a:t>
            </a:r>
            <a:r>
              <a:rPr lang="cs-CZ" dirty="0" err="1" smtClean="0"/>
              <a:t>Šavuot</a:t>
            </a:r>
            <a:r>
              <a:rPr lang="cs-CZ" dirty="0" smtClean="0"/>
              <a:t> a </a:t>
            </a:r>
            <a:r>
              <a:rPr lang="cs-CZ" dirty="0" err="1" smtClean="0"/>
              <a:t>Sukot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Pro poutníky vzniká moderní město i nový Chrám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R.22 Herodes svolává národní shromáždění, aby ho seznámil s plánem přestavby Chrámu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74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Přestavba chrámu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Stavba započala r.19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Představu o vzhledu Chrámu podává </a:t>
            </a:r>
            <a:r>
              <a:rPr lang="cs-CZ" dirty="0" err="1" smtClean="0"/>
              <a:t>Josephus</a:t>
            </a:r>
            <a:r>
              <a:rPr lang="cs-CZ" dirty="0" smtClean="0"/>
              <a:t> Flavius, talmudské texty a vykopávky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Herodes nechal 2x zvětšit plochu chrámové hory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Chrámové náměstí se rozkládá na ploše 14 ha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stavbě pracovalo 10000 dělníků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1000 kněží pracuje </a:t>
            </a:r>
            <a:r>
              <a:rPr lang="cs-CZ" dirty="0"/>
              <a:t>v</a:t>
            </a:r>
            <a:r>
              <a:rPr lang="cs-CZ" dirty="0" smtClean="0"/>
              <a:t> zakázaných prostorech uvnitř Chrámu a zároveň dohlíží na celou stavbu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4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7" r="4167"/>
          <a:stretch>
            <a:fillRect/>
          </a:stretch>
        </p:blipFill>
        <p:spPr>
          <a:xfrm>
            <a:off x="899592" y="620688"/>
            <a:ext cx="7200800" cy="394563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013176"/>
            <a:ext cx="5867400" cy="522288"/>
          </a:xfrm>
        </p:spPr>
        <p:txBody>
          <a:bodyPr/>
          <a:lstStyle/>
          <a:p>
            <a:r>
              <a:rPr lang="cs-CZ" smtClean="0"/>
              <a:t>Pravděpodobná podoba chrámu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b="1" dirty="0" smtClean="0"/>
              <a:t>Model je umístěn před Izraelským národním muzeem v Jeruzalémě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3761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8" r="4108"/>
          <a:stretch>
            <a:fillRect/>
          </a:stretch>
        </p:blipFill>
        <p:spPr>
          <a:xfrm>
            <a:off x="827584" y="620688"/>
            <a:ext cx="7490792" cy="36576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Poloha chrámu na chrámové hoře v </a:t>
            </a:r>
            <a:r>
              <a:rPr lang="cs-CZ" dirty="0" err="1" smtClean="0"/>
              <a:t>jeruzalémě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b="1" dirty="0" smtClean="0"/>
              <a:t>Model je umístěn před Izraelským národním muzeem v Jeruzalémě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9314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Podoba chrámu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Chrám v kombinaci bílého kamene a zlata svítil na několik kilometrů a naváděl tak poutníky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samotný oltář byly použity neopracované kameny, kterých se podle Zákona nesmělo dotknout železo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Při chrámových obřadech se spotřebovalo 300 kg kadidla ročně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18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chrámu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Stavba trvala 46 let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R.4 věnoval Herodes Chrámu zlatého orla nad chrámový vchod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Jeruzalémští studenti Tóry tento dar zničili a za tento čin byli zaživa upáleni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Krátce po dokončení kompletní výzdoby byl r.70 Chrám stržen Římany a dodnes čeká na svou obnovu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65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Podoba </a:t>
            </a:r>
            <a:r>
              <a:rPr lang="cs-CZ" dirty="0" err="1" smtClean="0"/>
              <a:t>chrÁmu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Pod Chrámem se nacházel gigantický čistící systém pro odtok krve ze stovek obětovaných zvířat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O obětní dary se v době svátků staralo 700 kněží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Uvnitř Chrámu byly umístěny pancéřové komory plné zlatých darů od Židů z celé diaspory i od samotného Heroda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22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Obnova chrámu nepravděpodobná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místě Chrámu dnes stojí muslimský Skalní dóm a mešita al – </a:t>
            </a:r>
            <a:r>
              <a:rPr lang="cs-CZ" dirty="0" err="1" smtClean="0"/>
              <a:t>Aksá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Tato skutečnost zabraňuje archeologickému průzkumu možných </a:t>
            </a:r>
            <a:r>
              <a:rPr lang="cs-CZ" smtClean="0"/>
              <a:t>pozůstatků Chrámu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Zásah do muslimského prostoru by v krajním případě mohl rozpoutat 3.světovou válku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83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Johnson, Paul. Dějiny židovského národa. Vyd. 1. Řevnice: Rozmluvy, 1995, 845 s. ISBN </a:t>
            </a:r>
            <a:r>
              <a:rPr lang="cs-CZ" dirty="0" smtClean="0"/>
              <a:t>80-85336-31-6.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Všechny fotografie v této prezentaci pocházejí  ze soukromého archivu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15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105</TotalTime>
  <Words>468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Historie Židovského chrámu</vt:lpstr>
      <vt:lpstr>Prezentace aplikace PowerPoint</vt:lpstr>
      <vt:lpstr>Plán na přestavbu chrámu</vt:lpstr>
      <vt:lpstr>Přestavba chrámu</vt:lpstr>
      <vt:lpstr>Pravděpodobná podoba chrámu</vt:lpstr>
      <vt:lpstr>Poloha chrámu na chrámové hoře v jeruzalémě</vt:lpstr>
      <vt:lpstr>Podoba chrámu</vt:lpstr>
      <vt:lpstr>Konec chrámu</vt:lpstr>
      <vt:lpstr>Podoba chrÁmu</vt:lpstr>
      <vt:lpstr>Obnova chrámu nepravděpodobná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Židovského chrámu</dc:title>
  <dc:creator>Jitka</dc:creator>
  <cp:lastModifiedBy>Jitka</cp:lastModifiedBy>
  <cp:revision>21</cp:revision>
  <dcterms:created xsi:type="dcterms:W3CDTF">2014-01-28T21:13:17Z</dcterms:created>
  <dcterms:modified xsi:type="dcterms:W3CDTF">2014-06-04T17:33:46Z</dcterms:modified>
</cp:coreProperties>
</file>