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5" r:id="rId3"/>
    <p:sldId id="257" r:id="rId4"/>
    <p:sldId id="258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A377C-4F08-4782-97AC-135BBA9AA73E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885546E-8B14-46F0-8A98-626596F44B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A377C-4F08-4782-97AC-135BBA9AA73E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885546E-8B14-46F0-8A98-626596F44B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A377C-4F08-4782-97AC-135BBA9AA73E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5546E-8B14-46F0-8A98-626596F44B0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A377C-4F08-4782-97AC-135BBA9AA73E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5546E-8B14-46F0-8A98-626596F44B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A377C-4F08-4782-97AC-135BBA9AA73E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885546E-8B14-46F0-8A98-626596F44B0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A377C-4F08-4782-97AC-135BBA9AA73E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5546E-8B14-46F0-8A98-626596F44B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A377C-4F08-4782-97AC-135BBA9AA73E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5546E-8B14-46F0-8A98-626596F44B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A377C-4F08-4782-97AC-135BBA9AA73E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5546E-8B14-46F0-8A98-626596F44B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A377C-4F08-4782-97AC-135BBA9AA73E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5546E-8B14-46F0-8A98-626596F44B0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A377C-4F08-4782-97AC-135BBA9AA73E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5546E-8B14-46F0-8A98-626596F44B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A377C-4F08-4782-97AC-135BBA9AA73E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5546E-8B14-46F0-8A98-626596F44B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9A377C-4F08-4782-97AC-135BBA9AA73E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885546E-8B14-46F0-8A98-626596F44B0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Herodes Veliký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Pravda a mýtus o vraždě neviňátek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3562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60648"/>
            <a:ext cx="5759450" cy="1258570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9578853"/>
              </p:ext>
            </p:extLst>
          </p:nvPr>
        </p:nvGraphicFramePr>
        <p:xfrm>
          <a:off x="611560" y="2132856"/>
          <a:ext cx="7115047" cy="4093424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872208"/>
                <a:gridCol w="5242839"/>
              </a:tblGrid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CZ.1.07/1.5.00/34.0950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Kódování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vy_32_INOVACE_dej2_zdk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 04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Označení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dk</a:t>
                      </a:r>
                      <a:r>
                        <a:rPr lang="cs-CZ" sz="11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04_herodes_nevinatka.pptx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Gymnázium Kladno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Jitka Přibilová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3897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Anotace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Výukový materiál – prezentace. Vhodné jako výkladový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materiál i podklad pro samostatnou práci. Zabývá se osvětlením křesťanského mýtu o vraždění neviňátek.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Předmět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Dějepis, Seminář z dějepisu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Tematická</a:t>
                      </a:r>
                      <a:r>
                        <a:rPr lang="cs-CZ" sz="1200" kern="1200" baseline="0" dirty="0" smtClean="0">
                          <a:effectLst/>
                        </a:rPr>
                        <a:t> oblast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Židovské dějiny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Téma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Herodes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Veliký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51008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Očekávané výstupy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Žákům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se dostane srovnání biblických příběhů s fakty doloženými historickým bádáním. Žákům se otevře prostor k pochopení judaismu i počátků křesťanství.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Klíčová slova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Herodes,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Matouš, Jeremiáš, vraždění neviňátek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Druh učebního materiálu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prezentace (výkladová)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1., seminář z dějepisu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Cílová skupina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/>
                          <a:ea typeface="Calibri"/>
                          <a:cs typeface="Times New Roman,Bold"/>
                        </a:rPr>
                        <a:t>vyšší stupeň osmiletého gymnázia, čtyřleté gymnázium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Ověřeno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1.B 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 5.2.2014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Zdroje uvedeny na konci dokumentu.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11560" y="1628800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Název</a:t>
            </a:r>
            <a:endParaRPr lang="cs-CZ" sz="2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062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Matoušovo evangelium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Král Herodes vstoupil do dějin jako vrah malých dětí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Herodes byl rozporuplnou osobností, přesto toto historické klišé k němu není pravděpodobně spravedlivé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Mýtus se opírá pouze o jeden verš Matoušova evangelia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Matouš čerpal z Jeremiášova proroctví</a:t>
            </a:r>
          </a:p>
          <a:p>
            <a:pPr>
              <a:buFont typeface="Wingdings" panose="05000000000000000000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2973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Matoušovo evangelium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Mudrci z Východu zahlédli hvězdu na znamení narození nového židovského krále v Betlémě, kterého šli přivítat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Při zpáteční cestě měli informovat Heroda, ale neučinili tak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„Když Herodes poznal, že ho mudrci oklamali, rozlítil se a dal povraždit všechny chlapce v Betlémě a v celém okolí ve stáří do dvou let, podle času, který vyzvěděl od mudrců.“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Ev. Podle Matouše </a:t>
            </a:r>
          </a:p>
          <a:p>
            <a:pPr>
              <a:buFont typeface="Wingdings" panose="05000000000000000000" pitchFamily="2" charset="2"/>
              <a:buChar char="§"/>
            </a:pPr>
            <a:endParaRPr lang="cs-CZ" dirty="0"/>
          </a:p>
          <a:p>
            <a:pPr>
              <a:buFont typeface="Wingdings" panose="05000000000000000000" pitchFamily="2" charset="2"/>
              <a:buChar char="§"/>
            </a:pP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0526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Jeremiášovo proroctví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Matouš se opírá o tzv. Jeremiášovo proroctví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„V Rámě je slyšet hlasité bědování, přehořký pláč. Ráchel oplakává své syny, odmítá útěchu, protože její synové už </a:t>
            </a:r>
            <a:r>
              <a:rPr lang="cs-CZ" b="1" dirty="0" smtClean="0"/>
              <a:t>nejsou</a:t>
            </a:r>
            <a:r>
              <a:rPr lang="cs-CZ" dirty="0" smtClean="0"/>
              <a:t>.“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Jeremiášův text pochází z konce 6.st., z období babylónského zajetí tisíců Židů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Klíčové slovo </a:t>
            </a:r>
            <a:r>
              <a:rPr lang="cs-CZ" b="1" dirty="0" smtClean="0"/>
              <a:t>nejsou</a:t>
            </a:r>
            <a:r>
              <a:rPr lang="cs-CZ" dirty="0" smtClean="0"/>
              <a:t> může mít význam smrti, ale rovněž absence na daném místě (Ráchel pravděpodobně oplakává „syny“ v zajetí)</a:t>
            </a:r>
          </a:p>
          <a:p>
            <a:pPr>
              <a:buFont typeface="Wingdings" panose="05000000000000000000" pitchFamily="2" charset="2"/>
              <a:buChar char="§"/>
            </a:pP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526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Byl </a:t>
            </a:r>
            <a:r>
              <a:rPr lang="cs-CZ" dirty="0" err="1" smtClean="0"/>
              <a:t>herodes</a:t>
            </a:r>
            <a:r>
              <a:rPr lang="cs-CZ" dirty="0" smtClean="0"/>
              <a:t> vrahem?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Verš z Matoušova evangelia je jediným svědectvím o Herodově zavrženíhodném činu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Žádná další svědectví, např. Josepha Flavia, se nedochovala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V neprospěch Matoušova evangelia svědčí i několik faktů: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p</a:t>
            </a:r>
            <a:r>
              <a:rPr lang="cs-CZ" dirty="0" smtClean="0"/>
              <a:t>rorok Jeremiáš se nezmiňuje o městě Betlémě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podle různých výkladů mělo v Betlémě a jeho okolí zemřít </a:t>
            </a:r>
            <a:r>
              <a:rPr lang="cs-CZ" b="1" dirty="0" smtClean="0"/>
              <a:t>14 000-144 000 dětí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Betlém měl v dané době </a:t>
            </a:r>
            <a:r>
              <a:rPr lang="cs-CZ" b="1" dirty="0" smtClean="0"/>
              <a:t>300-1000 obyvatel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n</a:t>
            </a:r>
            <a:r>
              <a:rPr lang="cs-CZ" dirty="0" smtClean="0"/>
              <a:t>emluvňat v daném věku tu žilo maximálně </a:t>
            </a:r>
            <a:r>
              <a:rPr lang="cs-CZ" b="1" dirty="0" smtClean="0"/>
              <a:t>20 </a:t>
            </a:r>
            <a:r>
              <a:rPr lang="cs-CZ" dirty="0" smtClean="0"/>
              <a:t>                                                                                       </a:t>
            </a:r>
          </a:p>
          <a:p>
            <a:pPr>
              <a:buFont typeface="Wingdings" panose="05000000000000000000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496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Pravděpodobný základ mýtu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V čase, kdy mělo dojít k údajné vraždě betlémských nemluvňat nechává Herodes popravit tři své vlastní syny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Heroda na sklonku života pronásleduje silný stihomam, bojí se o ztrátu moci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Jako první jsou zavražděni dva synové z 2. manželství s </a:t>
            </a:r>
            <a:r>
              <a:rPr lang="cs-CZ" dirty="0" err="1" smtClean="0"/>
              <a:t>Mariammé</a:t>
            </a:r>
            <a:r>
              <a:rPr lang="cs-CZ" dirty="0" smtClean="0"/>
              <a:t>, pět dní před vlastní smrtí nechá Herodes zabít i prvorozeného syna z 1. manželství s Doris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Navzdory tomu, že všichni synové byli v dospělém věku, dala zřejmě tato osobní tragédie vzniknout mýtu                                                   </a:t>
            </a:r>
          </a:p>
          <a:p>
            <a:pPr>
              <a:buFont typeface="Wingdings" panose="05000000000000000000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639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Chyba datování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Herodes Veliký prokazatelně </a:t>
            </a:r>
            <a:r>
              <a:rPr lang="cs-CZ" b="1" dirty="0" smtClean="0"/>
              <a:t>zemřel roku 4 před Kristem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V případě, že vycházíme z křesťanského letopočtu, v době narození Ježíše Nazaretského </a:t>
            </a:r>
            <a:r>
              <a:rPr lang="cs-CZ" b="1" dirty="0" smtClean="0"/>
              <a:t>Herodes Veliký již nežil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298617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Johnson, Paul. Dějiny židovského národa. Vyd. 1. Řevnice: Rozmluvy, 1995, 845 s. ISBN 80-85336-31-6</a:t>
            </a:r>
            <a:r>
              <a:rPr lang="cs-CZ" dirty="0" smtClean="0"/>
              <a:t>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Bible – Matoušovo evangelium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Tajemství Bible 5.část – Herodes a vraždění neviňátek </a:t>
            </a:r>
            <a:r>
              <a:rPr lang="cs-CZ" smtClean="0"/>
              <a:t>(dokument BBC r.2003)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613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4E3B30"/>
      </a:dk2>
      <a:lt2>
        <a:srgbClr val="F7E09E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148</TotalTime>
  <Words>537</Words>
  <Application>Microsoft Office PowerPoint</Application>
  <PresentationFormat>Předvádění na obrazovce (4:3)</PresentationFormat>
  <Paragraphs>76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Herodes Veliký</vt:lpstr>
      <vt:lpstr>Prezentace aplikace PowerPoint</vt:lpstr>
      <vt:lpstr>Matoušovo evangelium</vt:lpstr>
      <vt:lpstr>Matoušovo evangelium</vt:lpstr>
      <vt:lpstr>Jeremiášovo proroctví</vt:lpstr>
      <vt:lpstr>Byl herodes vrahem?</vt:lpstr>
      <vt:lpstr>Pravděpodobný základ mýtu</vt:lpstr>
      <vt:lpstr>Chyba datování</vt:lpstr>
      <vt:lpstr>zdroje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Herodes Veliký</dc:title>
  <dc:creator>Jitka</dc:creator>
  <cp:lastModifiedBy>Jitka</cp:lastModifiedBy>
  <cp:revision>20</cp:revision>
  <dcterms:created xsi:type="dcterms:W3CDTF">2014-02-02T17:42:33Z</dcterms:created>
  <dcterms:modified xsi:type="dcterms:W3CDTF">2014-06-04T17:33:27Z</dcterms:modified>
</cp:coreProperties>
</file>