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4" r:id="rId3"/>
    <p:sldId id="257" r:id="rId4"/>
    <p:sldId id="260" r:id="rId5"/>
    <p:sldId id="258" r:id="rId6"/>
    <p:sldId id="259" r:id="rId7"/>
    <p:sldId id="261" r:id="rId8"/>
    <p:sldId id="262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996835E-05EC-406B-8B6A-5FF60958BC9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EDCEEF-B873-49CD-93BE-BD94A7BD25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Mariamne_Leaving_the_Judgment_Seat_of_Herod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Židé a Římané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Vývoj vzájemných vztahů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22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957338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zdk10_zide a rimane.pptx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prezentace. Podklad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pro výklad i samostatnou práci. Podává obraz o vzájemných vztazích mezi Židy a Římany.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Židé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Římané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Herodes,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Hasmonejovci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Alexandrie,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Mariammé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antisemitismus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23.4.2014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3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vztahů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R.63 př.Kr. v době </a:t>
            </a:r>
            <a:r>
              <a:rPr lang="cs-CZ" dirty="0" err="1" smtClean="0"/>
              <a:t>Pompeiovy</a:t>
            </a:r>
            <a:r>
              <a:rPr lang="cs-CZ" dirty="0" smtClean="0"/>
              <a:t> vlády Římané přicházejí do Palestiny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Oblast ovládají správci určení Římany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R.37 př.Kr. si přízeň římského senátu získává Herodes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467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Herodes židovským králem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Herodův otec byl správcem Judeje a přítel Julia </a:t>
            </a:r>
            <a:r>
              <a:rPr lang="cs-CZ" dirty="0" smtClean="0"/>
              <a:t>Caesara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Herodova matka byla princeznou z Petry (</a:t>
            </a:r>
            <a:r>
              <a:rPr lang="cs-CZ" dirty="0" smtClean="0"/>
              <a:t>dnešní </a:t>
            </a:r>
            <a:r>
              <a:rPr lang="cs-CZ" dirty="0"/>
              <a:t>Jordánsko)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Herodes svou pozici židovského krále stvrzuje sňatkem se členkou tradičního židovského rodu </a:t>
            </a:r>
            <a:r>
              <a:rPr lang="cs-CZ" dirty="0" err="1" smtClean="0"/>
              <a:t>Hasmoneovců</a:t>
            </a:r>
            <a:r>
              <a:rPr lang="cs-CZ" dirty="0" smtClean="0"/>
              <a:t>, </a:t>
            </a:r>
            <a:r>
              <a:rPr lang="cs-CZ" dirty="0" err="1" smtClean="0"/>
              <a:t>Mariamné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16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Mariamné</a:t>
            </a:r>
            <a:r>
              <a:rPr lang="cs-CZ" dirty="0" smtClean="0"/>
              <a:t> z </a:t>
            </a:r>
            <a:r>
              <a:rPr lang="cs-CZ" dirty="0" err="1" smtClean="0"/>
              <a:t>hasmoneovského</a:t>
            </a:r>
            <a:r>
              <a:rPr lang="cs-CZ" dirty="0" smtClean="0"/>
              <a:t> rodu se stala druhou </a:t>
            </a:r>
            <a:r>
              <a:rPr lang="cs-CZ" dirty="0" err="1" smtClean="0"/>
              <a:t>herodovou</a:t>
            </a:r>
            <a:r>
              <a:rPr lang="cs-CZ" dirty="0" smtClean="0"/>
              <a:t> manželkou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864" y="1554163"/>
            <a:ext cx="3266672" cy="4525962"/>
          </a:xfrm>
          <a:ln>
            <a:solidFill>
              <a:schemeClr val="accent1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2987824" y="607916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36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Římané spojenci židů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době vlády Heroda Velikého panovaly mezi Římany a Židy korektní vztahy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Protižidovská nálada narůstá v průběhu 1.století po Kr.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Židům chybí osobnost typu Heroda Velikého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Římané zavádějí kult císaře, kterého staví do </a:t>
            </a:r>
            <a:r>
              <a:rPr lang="cs-CZ" b="1" dirty="0" smtClean="0"/>
              <a:t>pozice boha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Židé nemohou tento kult akceptovat z hlediska náboženského monoteismu – obviněni Římany z politické neloajálnosti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58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Alexandrie – ohnisko antisemitismu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Alexandrie byla nejen jedním z významných kulturních center starověku, ale i centrem protižidovské propagandy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Žila zde početná židovská komunita, jejíž členové nebyli občané polis, ale těšili se stejným právům jako plnoprávní Řekové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Helénští občané  byli naopak elitou v Palestině, ovládali obchod a zastávali vysoké úřady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Nenávist mezi Řeky a Židy narůstá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36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Slavná alexandrijská knihovna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589" y="1554163"/>
            <a:ext cx="4451221" cy="4525962"/>
          </a:xfr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411760" y="607916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03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3500" dirty="0"/>
              <a:t>[obr. 1] volné </a:t>
            </a:r>
            <a:r>
              <a:rPr lang="cs-CZ" sz="3500" dirty="0" smtClean="0"/>
              <a:t>dílo, John </a:t>
            </a:r>
            <a:r>
              <a:rPr lang="cs-CZ" sz="3500" dirty="0"/>
              <a:t>William </a:t>
            </a:r>
            <a:r>
              <a:rPr lang="cs-CZ" sz="3500" dirty="0" err="1"/>
              <a:t>Waterhouse</a:t>
            </a:r>
            <a:r>
              <a:rPr lang="cs-CZ" sz="3500" dirty="0"/>
              <a:t>,. </a:t>
            </a:r>
            <a:r>
              <a:rPr lang="cs-CZ" sz="3500" dirty="0" err="1"/>
              <a:t>Wikimedia</a:t>
            </a:r>
            <a:r>
              <a:rPr lang="cs-CZ" sz="3500" dirty="0"/>
              <a:t> [online]. [cit. 01.02.2014</a:t>
            </a:r>
            <a:r>
              <a:rPr lang="cs-CZ" sz="3500" dirty="0" smtClean="0"/>
              <a:t>]., </a:t>
            </a:r>
            <a:r>
              <a:rPr lang="cs-CZ" sz="3500" dirty="0"/>
              <a:t>Doba ochrany majetkových autorských práv již vypršela</a:t>
            </a:r>
            <a:r>
              <a:rPr lang="cs-CZ" sz="3500" dirty="0" smtClean="0"/>
              <a:t>.</a:t>
            </a:r>
            <a:br>
              <a:rPr lang="cs-CZ" sz="3500" dirty="0" smtClean="0"/>
            </a:br>
            <a:r>
              <a:rPr lang="en-US" sz="3500" dirty="0" err="1"/>
              <a:t>Mariamne</a:t>
            </a:r>
            <a:r>
              <a:rPr lang="en-US" sz="3500" dirty="0"/>
              <a:t> Leaving the Judgment Seat of Herod</a:t>
            </a: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/>
              <a:t>Dostupný na WWW</a:t>
            </a:r>
            <a:r>
              <a:rPr lang="cs-CZ" sz="3500" dirty="0" smtClean="0"/>
              <a:t>: </a:t>
            </a:r>
            <a:r>
              <a:rPr lang="cs-CZ" sz="3500" dirty="0"/>
              <a:t/>
            </a:r>
            <a:br>
              <a:rPr lang="cs-CZ" sz="3500" dirty="0"/>
            </a:br>
            <a:r>
              <a:rPr lang="cs-CZ" sz="3500" dirty="0"/>
              <a:t>http://</a:t>
            </a:r>
            <a:r>
              <a:rPr lang="cs-CZ" sz="3500" dirty="0" smtClean="0"/>
              <a:t>commons.wikimedia.org/wiki/File:Mariamne_Leaving_the_Judgment_Seat_of_Herod.jpg?uselang=cs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3500" dirty="0"/>
              <a:t>[obr. </a:t>
            </a:r>
            <a:r>
              <a:rPr lang="cs-CZ" sz="3500" smtClean="0"/>
              <a:t>2] </a:t>
            </a:r>
            <a:r>
              <a:rPr lang="cs-CZ" sz="3500" dirty="0"/>
              <a:t>volné dílo</a:t>
            </a:r>
            <a:r>
              <a:rPr lang="cs-CZ" sz="3500" b="1" dirty="0" smtClean="0"/>
              <a:t>,</a:t>
            </a:r>
            <a:r>
              <a:rPr lang="de-DE" sz="3500" dirty="0"/>
              <a:t> </a:t>
            </a:r>
            <a:r>
              <a:rPr lang="de-DE" sz="3500" dirty="0" err="1"/>
              <a:t>Tolzmann</a:t>
            </a:r>
            <a:r>
              <a:rPr lang="de-DE" sz="3500" dirty="0"/>
              <a:t>, Don Heinrich, Alfred Hessel </a:t>
            </a:r>
            <a:r>
              <a:rPr lang="de-DE" sz="3500" dirty="0" err="1"/>
              <a:t>and</a:t>
            </a:r>
            <a:r>
              <a:rPr lang="de-DE" sz="3500" dirty="0"/>
              <a:t> Reuben </a:t>
            </a:r>
            <a:r>
              <a:rPr lang="de-DE" sz="3500" dirty="0" err="1"/>
              <a:t>Peiss</a:t>
            </a:r>
            <a:r>
              <a:rPr lang="cs-CZ" sz="3500" b="1" dirty="0" smtClean="0"/>
              <a:t>,.</a:t>
            </a:r>
            <a:r>
              <a:rPr lang="cs-CZ" sz="3500" dirty="0" smtClean="0"/>
              <a:t> </a:t>
            </a:r>
            <a:r>
              <a:rPr lang="cs-CZ" sz="3500" dirty="0" err="1"/>
              <a:t>Wikimedia</a:t>
            </a:r>
            <a:r>
              <a:rPr lang="cs-CZ" sz="3500" dirty="0"/>
              <a:t> [online]. [cit. 01.02.2014]., Doba ochrany majetkových autorských práv již vypršela.</a:t>
            </a:r>
            <a:br>
              <a:rPr lang="cs-CZ" sz="3500" dirty="0"/>
            </a:br>
            <a:r>
              <a:rPr lang="en-US" sz="3500" dirty="0"/>
              <a:t>"The Great Library of Alexandria"</a:t>
            </a: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Dostupný </a:t>
            </a:r>
            <a:r>
              <a:rPr lang="cs-CZ" sz="3500" dirty="0"/>
              <a:t>na WWW: </a:t>
            </a:r>
            <a:br>
              <a:rPr lang="cs-CZ" sz="3500" dirty="0"/>
            </a:br>
            <a:r>
              <a:rPr lang="cs-CZ" sz="3500" dirty="0"/>
              <a:t>http://commons.wikimedia.org/wiki/File:Ancientlibraryalex.jpg?uselang=cs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sz="3500" dirty="0" smtClean="0">
              <a:solidFill>
                <a:schemeClr val="tx1"/>
              </a:solidFill>
              <a:hlinkClick r:id="rId2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cs-CZ" sz="3500" dirty="0" smtClean="0">
                <a:solidFill>
                  <a:schemeClr val="tx1"/>
                </a:solidFill>
              </a:rPr>
              <a:t>Johnson</a:t>
            </a:r>
            <a:r>
              <a:rPr lang="cs-CZ" sz="3500" dirty="0">
                <a:solidFill>
                  <a:schemeClr val="tx1"/>
                </a:solidFill>
              </a:rPr>
              <a:t>, Paul. Dějiny židovského národa. Vyd. 1. Řevnice: Rozmluvy, 1995, 845 s. ISBN 80-85336-31-6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sz="35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69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214</TotalTime>
  <Words>360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Židé a Římané</vt:lpstr>
      <vt:lpstr>Prezentace aplikace PowerPoint</vt:lpstr>
      <vt:lpstr>Vývoj vztahů</vt:lpstr>
      <vt:lpstr>Herodes židovským králem</vt:lpstr>
      <vt:lpstr>Mariamné z hasmoneovského rodu se stala druhou herodovou manželkou</vt:lpstr>
      <vt:lpstr>Římané spojenci židů</vt:lpstr>
      <vt:lpstr>Alexandrie – ohnisko antisemitismu</vt:lpstr>
      <vt:lpstr>Slavná alexandrijská knihovna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Židé a Římané</dc:title>
  <dc:creator>Jitka</dc:creator>
  <cp:lastModifiedBy>Jitka</cp:lastModifiedBy>
  <cp:revision>17</cp:revision>
  <dcterms:created xsi:type="dcterms:W3CDTF">2014-02-26T18:38:37Z</dcterms:created>
  <dcterms:modified xsi:type="dcterms:W3CDTF">2014-06-04T15:58:39Z</dcterms:modified>
</cp:coreProperties>
</file>