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9" r:id="rId5"/>
    <p:sldId id="260" r:id="rId6"/>
    <p:sldId id="262" r:id="rId7"/>
    <p:sldId id="264" r:id="rId8"/>
    <p:sldId id="263" r:id="rId9"/>
    <p:sldId id="261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E3BF859-F78A-4E6C-A755-9FFC98AD546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6799B1D-992A-4B24-95F4-C21B8858A5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/>
              <a:t>M</a:t>
            </a:r>
            <a:r>
              <a:rPr lang="cs-CZ" dirty="0" err="1" smtClean="0"/>
              <a:t>asada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Dobývání pevnosti během židovsk</a:t>
            </a:r>
            <a:r>
              <a:rPr lang="cs-CZ" dirty="0"/>
              <a:t>é</a:t>
            </a:r>
            <a:r>
              <a:rPr lang="cs-CZ" dirty="0" smtClean="0"/>
              <a:t>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547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1360664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14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14_masada_povstalci.pptx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 pro výklad a samostatnou práci. Seznamuje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posledními okamžiky povstalců na pevnosti </a:t>
                      </a:r>
                      <a:r>
                        <a:rPr lang="cs-CZ" sz="1200" baseline="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povstalci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zelóti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povstání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zelótů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dirty="0" smtClean="0">
                          <a:latin typeface="Calibri"/>
                          <a:ea typeface="Calibri"/>
                          <a:cs typeface="Times New Roman"/>
                        </a:rPr>
                        <a:t> 23.4.2014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92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lnSpc>
                <a:spcPct val="115000"/>
              </a:lnSpc>
              <a:spcBef>
                <a:spcPts val="335"/>
              </a:spcBef>
              <a:spcAft>
                <a:spcPts val="0"/>
              </a:spcAft>
            </a:pPr>
            <a:r>
              <a:rPr lang="cs-CZ" sz="2400" dirty="0" err="1" smtClean="0">
                <a:latin typeface="Calibri"/>
                <a:ea typeface="Calibri"/>
                <a:cs typeface="Times New Roman"/>
              </a:rPr>
              <a:t>Masada</a:t>
            </a:r>
            <a:r>
              <a:rPr lang="cs-CZ" sz="2400" dirty="0" smtClean="0">
                <a:latin typeface="Calibri"/>
                <a:ea typeface="Calibri"/>
                <a:cs typeface="Times New Roman"/>
              </a:rPr>
              <a:t> povstalci</a:t>
            </a:r>
            <a:endParaRPr lang="cs-CZ" sz="2400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480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útočiště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Příběh </a:t>
            </a:r>
            <a:r>
              <a:rPr lang="cs-CZ" dirty="0" err="1" smtClean="0"/>
              <a:t>zelótů</a:t>
            </a:r>
            <a:r>
              <a:rPr lang="cs-CZ" dirty="0" smtClean="0"/>
              <a:t> na </a:t>
            </a:r>
            <a:r>
              <a:rPr lang="cs-CZ" dirty="0" err="1" smtClean="0"/>
              <a:t>Masadě</a:t>
            </a:r>
            <a:r>
              <a:rPr lang="cs-CZ" dirty="0" smtClean="0"/>
              <a:t> se stal izraelským národním mýtem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Symbol vzdoru proti přesile, na jehož konci byla dána přednost smrti před otroctvím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978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okraji judské pouště se odehrálo poslední drama povstalců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1628800"/>
            <a:ext cx="7128792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63652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15" b="1315"/>
          <a:stretch>
            <a:fillRect/>
          </a:stretch>
        </p:blipFill>
        <p:spPr/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 stávala obydlí povstalců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664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Ruiny obydlí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8424" y="1554163"/>
            <a:ext cx="6059552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15978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Ruiny obydlí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950" y="1554163"/>
            <a:ext cx="8030500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513088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Pohled z hradeb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950" y="1554163"/>
            <a:ext cx="8030500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188320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Strážní věž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950" y="1554163"/>
            <a:ext cx="8030500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84544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Pohled na opevnění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950" y="1554163"/>
            <a:ext cx="8030500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4225350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Část opevnění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2950" y="1554163"/>
            <a:ext cx="8030500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1235813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Všechny fotografie v </a:t>
            </a:r>
            <a:r>
              <a:rPr lang="cs-CZ" smtClean="0"/>
              <a:t>této prezentaci pocházejí </a:t>
            </a:r>
            <a:r>
              <a:rPr lang="cs-CZ" dirty="0" smtClean="0"/>
              <a:t>ze soukromého archivu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57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91</TotalTime>
  <Words>188</Words>
  <Application>Microsoft Office PowerPoint</Application>
  <PresentationFormat>Předvádění na obrazovce (4:3)</PresentationFormat>
  <Paragraphs>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Masada</vt:lpstr>
      <vt:lpstr>Snímek 2</vt:lpstr>
      <vt:lpstr>Poslední útočiště</vt:lpstr>
      <vt:lpstr>Na okraji judské pouště se odehrálo poslední drama povstalců</vt:lpstr>
      <vt:lpstr>Zde stávala obydlí povstalců</vt:lpstr>
      <vt:lpstr>Ruiny obydlí</vt:lpstr>
      <vt:lpstr>Ruiny obydlí</vt:lpstr>
      <vt:lpstr>Pohled z hradeb</vt:lpstr>
      <vt:lpstr>Strážní věž</vt:lpstr>
      <vt:lpstr>Pohled na opevnění</vt:lpstr>
      <vt:lpstr>Část opevnění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Masada</dc:title>
  <dc:creator>Jitka</dc:creator>
  <cp:lastModifiedBy>pe</cp:lastModifiedBy>
  <cp:revision>10</cp:revision>
  <dcterms:created xsi:type="dcterms:W3CDTF">2014-03-05T19:38:59Z</dcterms:created>
  <dcterms:modified xsi:type="dcterms:W3CDTF">2014-06-19T14:29:37Z</dcterms:modified>
</cp:coreProperties>
</file>