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67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0" d="100"/>
          <a:sy n="100" d="100"/>
        </p:scale>
        <p:origin x="-2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AC909B3-71EE-4275-AA42-BBACBC30200E}" type="datetimeFigureOut">
              <a:rPr lang="cs-CZ" smtClean="0"/>
              <a:pPr/>
              <a:t>19.6.2014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3BD1E09-F4D6-4A81-8D0B-160A1634FA8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masada</a:t>
            </a:r>
            <a:endParaRPr lang="cs-CZ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Dobytí pevnosti římským vojskem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2787217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83568" y="260648"/>
            <a:ext cx="5759450" cy="1258570"/>
          </a:xfrm>
          <a:prstGeom prst="rect">
            <a:avLst/>
          </a:prstGeom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86255493"/>
              </p:ext>
            </p:extLst>
          </p:nvPr>
        </p:nvGraphicFramePr>
        <p:xfrm>
          <a:off x="611560" y="2132856"/>
          <a:ext cx="7115047" cy="4093424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872208"/>
                <a:gridCol w="5242839"/>
              </a:tblGrid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Kódování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VY_32_INOVACE_dej2_zdk</a:t>
                      </a:r>
                      <a:r>
                        <a:rPr lang="cs-CZ" sz="1200" baseline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15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Označení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</a:t>
                      </a: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dk</a:t>
                      </a:r>
                      <a:r>
                        <a:rPr lang="cs-CZ" sz="1100" baseline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15_masada_dobyti.pptx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Jitka Přibilová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638970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Anotace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Výukový materiál – prezentace. Podklad pro výklad a samostatnou práci.  Osvětluje způsob dobývání pevnosti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Masada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římskými vojsky.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Předmět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Dějepis, Seminář z dějepisu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effectLst/>
                        </a:rPr>
                        <a:t>Tematická</a:t>
                      </a:r>
                      <a:r>
                        <a:rPr lang="cs-CZ" sz="1200" kern="1200" baseline="0" dirty="0" smtClean="0">
                          <a:effectLst/>
                        </a:rPr>
                        <a:t> oblast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Židovské dějiny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Téma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Masada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dobytí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510086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Očekávané výstupy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Žákům</a:t>
                      </a:r>
                      <a:r>
                        <a:rPr lang="cs-CZ" sz="12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se dostane srovnání biblických příběhů s fakty doloženými historickým bádáním. Žákům se otevře prostor k pochopení judaismu i počátků křesťanství.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Klíčová slova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Masada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zelóti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povstání </a:t>
                      </a:r>
                      <a:r>
                        <a:rPr lang="cs-CZ" sz="1200" dirty="0" err="1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zelótů</a:t>
                      </a:r>
                      <a:r>
                        <a:rPr lang="cs-CZ" sz="12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, římský tábor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effectLst/>
                        </a:rPr>
                        <a:t>Druh učebního materiálu</a:t>
                      </a:r>
                      <a:endParaRPr lang="cs-CZ" sz="12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prezentace (výkladová)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Ročník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1., seminář z dějepisu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Cílová skupina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>
                          <a:latin typeface="Calibri"/>
                          <a:ea typeface="Calibri"/>
                          <a:cs typeface="Times New Roman,Bold"/>
                        </a:rPr>
                        <a:t>vyšší stupeň osmiletého gymnázia, čtyřleté gymnázium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kern="1200">
                          <a:solidFill>
                            <a:srgbClr val="000000"/>
                          </a:solidFill>
                          <a:latin typeface="Arial"/>
                          <a:ea typeface="Calibri"/>
                          <a:cs typeface="Times New Roman"/>
                        </a:rPr>
                        <a:t>Ověřeno</a:t>
                      </a: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smtClean="0">
                          <a:latin typeface="Calibri"/>
                          <a:ea typeface="Calibri"/>
                          <a:cs typeface="Times New Roman"/>
                        </a:rPr>
                        <a:t>SDEJ</a:t>
                      </a:r>
                      <a:r>
                        <a:rPr lang="cs-CZ" sz="1200" baseline="0" smtClean="0">
                          <a:latin typeface="Calibri"/>
                          <a:ea typeface="Calibri"/>
                          <a:cs typeface="Times New Roman"/>
                        </a:rPr>
                        <a:t> 30.4.2014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17636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Zdroje uvedeny na konci dokumentu.</a:t>
                      </a:r>
                      <a:endParaRPr lang="cs-CZ" sz="12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314" marR="60314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611560" y="1628800"/>
            <a:ext cx="446449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tx2"/>
                </a:solidFill>
              </a:rPr>
              <a:t>Název</a:t>
            </a:r>
            <a:endParaRPr lang="cs-CZ" sz="24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3892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Dobývání </a:t>
            </a:r>
            <a:r>
              <a:rPr lang="cs-CZ" dirty="0" err="1" smtClean="0"/>
              <a:t>masady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 66 po Kr. vypuklo v Judeji povstání proti Římanům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Židovská sekta </a:t>
            </a:r>
            <a:r>
              <a:rPr lang="cs-CZ" dirty="0" err="1" smtClean="0"/>
              <a:t>zelótů</a:t>
            </a:r>
            <a:r>
              <a:rPr lang="cs-CZ" dirty="0" smtClean="0"/>
              <a:t> obsadila </a:t>
            </a:r>
            <a:r>
              <a:rPr lang="cs-CZ" dirty="0" err="1" smtClean="0"/>
              <a:t>Masadu</a:t>
            </a:r>
            <a:endParaRPr lang="cs-CZ" dirty="0" smtClean="0"/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Římané byli zprvu neúspěšní v dobývání pevnosti obsazené povstalci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447105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ástupný symbol pro obsah 7"/>
          <p:cNvSpPr>
            <a:spLocks noGrp="1"/>
          </p:cNvSpPr>
          <p:nvPr>
            <p:ph idx="4294967295"/>
          </p:nvPr>
        </p:nvSpPr>
        <p:spPr>
          <a:xfrm>
            <a:off x="457200" y="1554163"/>
            <a:ext cx="8686800" cy="4525962"/>
          </a:xfrm>
        </p:spPr>
        <p:txBody>
          <a:bodyPr/>
          <a:lstStyle/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R. 73 Římané mění taktiku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K západnímu svahu pevnosti vybudovali přístupovou rampu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cs-CZ" dirty="0" smtClean="0"/>
              <a:t>Po rampě se dobyvatelé dostali k hradbám pevnosti a prorazili je beranidlem</a:t>
            </a:r>
          </a:p>
          <a:p>
            <a:pPr>
              <a:buFont typeface="Wingdings" panose="05000000000000000000" pitchFamily="2" charset="2"/>
              <a:buChar char="§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828093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Koule, které obránci valili ze svahu proti dobyvatelům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1556792"/>
            <a:ext cx="60610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5263316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Rekonstrukce římské rampy na informační tabuli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31640" y="1628800"/>
            <a:ext cx="6336704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9890856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/>
          <a:lstStyle/>
          <a:p>
            <a:r>
              <a:rPr lang="cs-CZ" dirty="0" smtClean="0"/>
              <a:t>Model římské rampy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619672" y="1628800"/>
            <a:ext cx="60610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9255396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Zbytek římské rampy – současná podoba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1628800"/>
            <a:ext cx="6061075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29463667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457200" y="457200"/>
            <a:ext cx="8686800" cy="8382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Viditelný reliéf bývalého římského tábora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4294967295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556792"/>
            <a:ext cx="8173591" cy="4525962"/>
          </a:xfrm>
          <a:ln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xmlns="" val="32565482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cs-CZ" sz="2400" dirty="0" smtClean="0"/>
              <a:t>Všechny fotografie v </a:t>
            </a:r>
            <a:r>
              <a:rPr lang="cs-CZ" sz="2400" smtClean="0"/>
              <a:t>této prezentaci pocházejí </a:t>
            </a:r>
            <a:r>
              <a:rPr lang="cs-CZ" sz="2400" dirty="0" smtClean="0"/>
              <a:t>ze soukromého archivu autorky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6625864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Vlastní 1">
      <a:dk1>
        <a:sysClr val="windowText" lastClr="000000"/>
      </a:dk1>
      <a:lt1>
        <a:sysClr val="window" lastClr="FFFFFF"/>
      </a:lt1>
      <a:dk2>
        <a:srgbClr val="4E3B30"/>
      </a:dk2>
      <a:lt2>
        <a:srgbClr val="F7E09E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116</TotalTime>
  <Words>218</Words>
  <Application>Microsoft Office PowerPoint</Application>
  <PresentationFormat>Předvádění na obrazovce (4:3)</PresentationFormat>
  <Paragraphs>48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Cesta</vt:lpstr>
      <vt:lpstr>masada</vt:lpstr>
      <vt:lpstr>Snímek 2</vt:lpstr>
      <vt:lpstr>Dobývání masady</vt:lpstr>
      <vt:lpstr>Snímek 4</vt:lpstr>
      <vt:lpstr>Koule, které obránci valili ze svahu proti dobyvatelům</vt:lpstr>
      <vt:lpstr>Rekonstrukce římské rampy na informační tabuli</vt:lpstr>
      <vt:lpstr>Model římské rampy</vt:lpstr>
      <vt:lpstr>Zbytek římské rampy – současná podoba</vt:lpstr>
      <vt:lpstr>Viditelný reliéf bývalého římského tábora</vt:lpstr>
      <vt:lpstr>zdroje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Jitka</dc:creator>
  <cp:lastModifiedBy>pe</cp:lastModifiedBy>
  <cp:revision>17</cp:revision>
  <dcterms:created xsi:type="dcterms:W3CDTF">2014-04-10T18:38:22Z</dcterms:created>
  <dcterms:modified xsi:type="dcterms:W3CDTF">2014-06-19T14:30:17Z</dcterms:modified>
</cp:coreProperties>
</file>