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65" r:id="rId5"/>
    <p:sldId id="268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 varScale="1">
        <p:scale>
          <a:sx n="100" d="100"/>
          <a:sy n="100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159C0E-D835-40CE-99BC-6F981C35C877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8165580-937E-41F2-B2C5-7EAEE79F51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emp.byui.edu/SATTERFIELDB/Caesarea/caesarea.htm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caesarea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Přístav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377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32313630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18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zdk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18_caesarea_pristav.pptx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Podklad pro výklad a samostatnou práci. Objasnění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významu vybudování jednoho ze středomořských center,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Caesarei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Caesarea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Herodes, Edwin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Link, Flavius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Calibri"/>
                          <a:ea typeface="Calibri"/>
                          <a:cs typeface="Times New Roman"/>
                        </a:rPr>
                        <a:t>SDEJ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 30.4.2014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92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15000"/>
              </a:lnSpc>
              <a:spcBef>
                <a:spcPts val="335"/>
              </a:spcBef>
              <a:spcAft>
                <a:spcPts val="0"/>
              </a:spcAft>
            </a:pPr>
            <a:r>
              <a:rPr lang="cs-CZ" sz="2400" dirty="0" err="1" smtClean="0">
                <a:latin typeface="Calibri"/>
                <a:ea typeface="Calibri"/>
                <a:cs typeface="Times New Roman"/>
              </a:rPr>
              <a:t>Caesarea</a:t>
            </a:r>
            <a:r>
              <a:rPr lang="cs-CZ" sz="2400" dirty="0" smtClean="0">
                <a:latin typeface="Calibri"/>
                <a:ea typeface="Calibri"/>
                <a:cs typeface="Times New Roman"/>
              </a:rPr>
              <a:t> </a:t>
            </a:r>
            <a:endParaRPr lang="cs-CZ" sz="2400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161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 pobřeží Středozemního moře  nechal Herodes postavit nové město, </a:t>
            </a:r>
            <a:r>
              <a:rPr lang="cs-CZ" dirty="0" err="1" smtClean="0"/>
              <a:t>Caesareu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Do projektu spadala i výstavba přístavu, který měl svou velikostí překonat řecký </a:t>
            </a:r>
            <a:r>
              <a:rPr lang="cs-CZ" dirty="0" err="1" smtClean="0"/>
              <a:t>Pireus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3351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Přístav Herodovi stavitelé založili tak, že spouštěli ve vodě do hloubky 20 sáhů kamenné bloky, které měly většinou na délku 15 metrů, na výšku 3 metry a na šířku 2,7 metru, a některé byly dokonce větší. Takto se vytvořily základy gigantických přístavních hrází, které měly tloušťku 61 metrů.</a:t>
            </a:r>
          </a:p>
          <a:p>
            <a:pPr marL="0" indent="0">
              <a:buNone/>
            </a:pPr>
            <a:r>
              <a:rPr lang="cs-CZ" dirty="0" smtClean="0"/>
              <a:t>(Ze zápisů </a:t>
            </a:r>
            <a:r>
              <a:rPr lang="cs-CZ" smtClean="0"/>
              <a:t>Josepha Flavia)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1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pl-PL" dirty="0"/>
              <a:t>Rekonstrukce pohledu na město a přístav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3105835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hlinkClick r:id="rId2"/>
              </a:rPr>
              <a:t>emp.byui.edu/SATTERFIELDB/</a:t>
            </a:r>
            <a:r>
              <a:rPr lang="cs-CZ" sz="2800" b="1" dirty="0" err="1" smtClean="0">
                <a:hlinkClick r:id="rId2"/>
              </a:rPr>
              <a:t>Caesarea</a:t>
            </a:r>
            <a:r>
              <a:rPr lang="cs-CZ" sz="2800" b="1" dirty="0" smtClean="0">
                <a:hlinkClick r:id="rId2"/>
              </a:rPr>
              <a:t>/caesarea.htm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492896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dostupný online po klepnutí na odkaz.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054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Edwin link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1904 – 1981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Autor 27 patentů pro letectví, navigaci a oceánografická zařízení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Vynálezce letového simulátoru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Průkopník podmořské archeologie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566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Roku 1959 začal americký vědec Edwin Link společně se svou manželkou </a:t>
            </a:r>
            <a:r>
              <a:rPr lang="cs-CZ" dirty="0" err="1" smtClean="0"/>
              <a:t>Marion</a:t>
            </a:r>
            <a:r>
              <a:rPr lang="cs-CZ" dirty="0" smtClean="0"/>
              <a:t> zkoumat letecké snímky středozemního pobřeží Izraele</a:t>
            </a:r>
          </a:p>
          <a:p>
            <a:pPr marL="0" indent="0">
              <a:buNone/>
            </a:pPr>
            <a:r>
              <a:rPr lang="cs-CZ" dirty="0" smtClean="0"/>
              <a:t>Na fotografiích objevili zbytky přístavu</a:t>
            </a:r>
          </a:p>
          <a:p>
            <a:pPr marL="0" indent="0">
              <a:buNone/>
            </a:pPr>
            <a:r>
              <a:rPr lang="cs-CZ" dirty="0" smtClean="0"/>
              <a:t>Následoval podmořský průzkum </a:t>
            </a:r>
          </a:p>
          <a:p>
            <a:pPr marL="0" indent="0">
              <a:buNone/>
            </a:pPr>
            <a:r>
              <a:rPr lang="cs-CZ" dirty="0" smtClean="0"/>
              <a:t>R.1963 mezinárodní tým odborníků zahajuje práci na odkrytí přístavu a města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614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cap="none" dirty="0" smtClean="0"/>
              <a:t>Současná podoba přístavu</a:t>
            </a:r>
            <a:endParaRPr lang="cs-CZ" cap="none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556792"/>
            <a:ext cx="8173591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155006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cap="none" dirty="0" smtClean="0"/>
              <a:t>Současná podoba přístavu</a:t>
            </a:r>
            <a:endParaRPr lang="cs-CZ" cap="none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556792"/>
            <a:ext cx="80295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976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Johnson, Paul. Dějiny židovského národa. Vyd. 1. Řevnice: Rozmluvy, 1995, 845 s. ISBN 80-85336-31-6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Online obrázek snímek 5: http://emp.byui.edu/SATTERFIELDB/Caesarea/caesarea.htm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The Harbors of Caesarea </a:t>
            </a:r>
            <a:r>
              <a:rPr lang="en-US" dirty="0" err="1"/>
              <a:t>Maritima</a:t>
            </a:r>
            <a:r>
              <a:rPr lang="en-US" dirty="0"/>
              <a:t>. In: Israel Antiquities authority [online]. ? [cit. 2014-04-01]. </a:t>
            </a:r>
            <a:r>
              <a:rPr lang="en-US" dirty="0" err="1"/>
              <a:t>Dostupné</a:t>
            </a:r>
            <a:r>
              <a:rPr lang="en-US" dirty="0"/>
              <a:t> z: http://www.antiquities.org.il/article_Item_eng.asp?sec_id=16&amp;subj_id=141</a:t>
            </a:r>
            <a:r>
              <a:rPr lang="cs-CZ" dirty="0" smtClean="0">
                <a:solidFill>
                  <a:schemeClr val="tx1"/>
                </a:solidFill>
              </a:rPr>
              <a:t> 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Další fotografie v této </a:t>
            </a:r>
            <a:r>
              <a:rPr lang="cs-CZ" smtClean="0">
                <a:solidFill>
                  <a:schemeClr val="tx1"/>
                </a:solidFill>
              </a:rPr>
              <a:t>prezentaci pocházejí </a:t>
            </a:r>
            <a:r>
              <a:rPr lang="cs-CZ" dirty="0" smtClean="0">
                <a:solidFill>
                  <a:schemeClr val="tx1"/>
                </a:solidFill>
              </a:rPr>
              <a:t>ze soukromého archivu autorky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161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</TotalTime>
  <Words>355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caesarea</vt:lpstr>
      <vt:lpstr>Snímek 2</vt:lpstr>
      <vt:lpstr>Snímek 3</vt:lpstr>
      <vt:lpstr>Snímek 4</vt:lpstr>
      <vt:lpstr>Rekonstrukce pohledu na město a přístav</vt:lpstr>
      <vt:lpstr>Edwin link</vt:lpstr>
      <vt:lpstr>Snímek 7</vt:lpstr>
      <vt:lpstr>Současná podoba přístavu</vt:lpstr>
      <vt:lpstr>Současná podoba přístavu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caesarea</dc:title>
  <dc:creator>Jitka</dc:creator>
  <cp:lastModifiedBy>pe</cp:lastModifiedBy>
  <cp:revision>17</cp:revision>
  <dcterms:created xsi:type="dcterms:W3CDTF">2014-04-23T19:19:45Z</dcterms:created>
  <dcterms:modified xsi:type="dcterms:W3CDTF">2014-06-19T14:42:45Z</dcterms:modified>
</cp:coreProperties>
</file>