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5" r:id="rId4"/>
    <p:sldId id="262" r:id="rId5"/>
    <p:sldId id="263" r:id="rId6"/>
    <p:sldId id="264" r:id="rId7"/>
    <p:sldId id="257" r:id="rId8"/>
    <p:sldId id="258" r:id="rId9"/>
    <p:sldId id="260" r:id="rId10"/>
    <p:sldId id="261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98A01EE-A783-4201-9E8B-64EE5E0D309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B39C4A-FC51-4581-9471-68FDC020A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Caesarea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Město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048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9076801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19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zdk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19_caesarea_mesto.pptx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a samostatnou práci. Vytvoření představy o monumentalitě  jednoho z významných center starověkého světa.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latin typeface="Calibri"/>
                          <a:ea typeface="Calibri"/>
                          <a:cs typeface="Times New Roman"/>
                        </a:rPr>
                        <a:t>Caesarea</a:t>
                      </a: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 město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Herodes, amfiteátr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SDEJ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30.4.2014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err="1" smtClean="0">
                <a:latin typeface="Calibri"/>
                <a:ea typeface="Calibri"/>
                <a:cs typeface="Times New Roman"/>
              </a:rPr>
              <a:t>Caesarea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město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20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palác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Do Středozemního moře vybíhaly terasy monumentálního Herodova paláce, které králi poskytovaly úchvatný výhled a současně možnost sledovat dění na moři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609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196752"/>
            <a:ext cx="7004174" cy="4680520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4913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124744"/>
            <a:ext cx="7148190" cy="460851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69960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124744"/>
            <a:ext cx="6788150" cy="460851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1366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amfiteátr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 městě ležícím na ploše 80 hektarů byl postaven amfiteátr, kde se každé čtyři roky pořádaly velkolepé hry</a:t>
            </a:r>
          </a:p>
          <a:p>
            <a:pPr marL="0" indent="0">
              <a:buNone/>
            </a:pPr>
            <a:r>
              <a:rPr lang="cs-CZ" dirty="0" smtClean="0"/>
              <a:t>Zde byla vztyčena gigantická socha Caesara, která, dle zápisů Josepha Flavia, se vyrovnala soše olympského Dia (jeden ze sedmi divů světa)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489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1" y="1196752"/>
            <a:ext cx="8064896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2615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7" y="1052736"/>
            <a:ext cx="7776863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14185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Jak je patrno z předcházejících snímků, amfiteátr se plně využívá i v současnosti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968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Johnson, Paul. Dějiny židovského národa. Vyd. 1. Řevnice: Rozmluvy, 1995, 845 s. ISBN 80-85336-31-6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Všechny fotografie v této prezentaci pocházejí ze soukromého archivu autorky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149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</TotalTime>
  <Words>237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Caesarea </vt:lpstr>
      <vt:lpstr>Snímek 2</vt:lpstr>
      <vt:lpstr>palác</vt:lpstr>
      <vt:lpstr>Snímek 4</vt:lpstr>
      <vt:lpstr>Snímek 5</vt:lpstr>
      <vt:lpstr>Snímek 6</vt:lpstr>
      <vt:lpstr>amfiteátr</vt:lpstr>
      <vt:lpstr>Snímek 8</vt:lpstr>
      <vt:lpstr>Snímek 9</vt:lpstr>
      <vt:lpstr>Snímek 10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Caesarea</dc:title>
  <dc:creator>Jitka</dc:creator>
  <cp:lastModifiedBy>pe</cp:lastModifiedBy>
  <cp:revision>10</cp:revision>
  <dcterms:created xsi:type="dcterms:W3CDTF">2014-05-05T18:34:35Z</dcterms:created>
  <dcterms:modified xsi:type="dcterms:W3CDTF">2014-06-19T14:46:38Z</dcterms:modified>
</cp:coreProperties>
</file>