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9A7C4-3920-47D9-B707-3F7588C01BD8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3FA5DB5-1747-4013-B864-E0CC45DFC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9A7C4-3920-47D9-B707-3F7588C01BD8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3FA5DB5-1747-4013-B864-E0CC45DFC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9A7C4-3920-47D9-B707-3F7588C01BD8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DB5-1747-4013-B864-E0CC45DFCE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9A7C4-3920-47D9-B707-3F7588C01BD8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DB5-1747-4013-B864-E0CC45DFC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9A7C4-3920-47D9-B707-3F7588C01BD8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3FA5DB5-1747-4013-B864-E0CC45DFCE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9A7C4-3920-47D9-B707-3F7588C01BD8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DB5-1747-4013-B864-E0CC45DFC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9A7C4-3920-47D9-B707-3F7588C01BD8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DB5-1747-4013-B864-E0CC45DFC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9A7C4-3920-47D9-B707-3F7588C01BD8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DB5-1747-4013-B864-E0CC45DFC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9A7C4-3920-47D9-B707-3F7588C01BD8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DB5-1747-4013-B864-E0CC45DFCE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9A7C4-3920-47D9-B707-3F7588C01BD8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DB5-1747-4013-B864-E0CC45DFC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9A7C4-3920-47D9-B707-3F7588C01BD8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DB5-1747-4013-B864-E0CC45DFC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E49A7C4-3920-47D9-B707-3F7588C01BD8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3FA5DB5-1747-4013-B864-E0CC45DFCE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Caesarea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Herodovo město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74525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470680187"/>
              </p:ext>
            </p:extLst>
          </p:nvPr>
        </p:nvGraphicFramePr>
        <p:xfrm>
          <a:off x="611560" y="2132856"/>
          <a:ext cx="7115047" cy="409342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VY_32_INOVACE_dej2_zdk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20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zdk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20_caesarea_herodes.pptx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Jitka Přibilová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 – prezentace. Podklad pro výklad a samostatnou práci. Na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základě fotografií si žáci uvědomí rozsah a monumentalitu Herodovy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Caesarei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Dějepis, Seminář z dějepisu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Židovské dějiny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Caesarea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– </a:t>
                      </a:r>
                      <a:r>
                        <a:rPr lang="cs-CZ" sz="1200" dirty="0" smtClean="0"/>
                        <a:t>Herodovo město</a:t>
                      </a: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Žákům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 dostane srovnání biblických příběhů s fakty doloženými historickým bádáním. Žákům se otevře prostor k pochopení judaismu i počátků křesťanství.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Herodes,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hypodrom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stadion, akvadukt, mozaika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1., seminář z dějepisu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Calibri"/>
                          <a:ea typeface="Calibri"/>
                          <a:cs typeface="Times New Roman"/>
                        </a:rPr>
                        <a:t>SDEJ</a:t>
                      </a:r>
                      <a:r>
                        <a:rPr lang="cs-CZ" sz="1200" baseline="0" smtClean="0">
                          <a:latin typeface="Calibri"/>
                          <a:ea typeface="Calibri"/>
                          <a:cs typeface="Times New Roman"/>
                        </a:rPr>
                        <a:t> 30.4.2014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4464496" cy="489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15000"/>
              </a:lnSpc>
              <a:spcBef>
                <a:spcPts val="335"/>
              </a:spcBef>
              <a:defRPr/>
            </a:pPr>
            <a:r>
              <a:rPr lang="cs-CZ" sz="2400" dirty="0" err="1" smtClean="0">
                <a:latin typeface="Calibri"/>
                <a:ea typeface="Calibri"/>
                <a:cs typeface="Times New Roman"/>
              </a:rPr>
              <a:t>Caesarea</a:t>
            </a:r>
            <a:r>
              <a:rPr lang="cs-CZ" sz="2400" dirty="0" smtClean="0">
                <a:latin typeface="Calibri"/>
                <a:ea typeface="Calibri"/>
                <a:cs typeface="Times New Roman"/>
              </a:rPr>
              <a:t> – </a:t>
            </a:r>
            <a:r>
              <a:rPr lang="cs-CZ" sz="2400" dirty="0" smtClean="0"/>
              <a:t>Herodovo město</a:t>
            </a:r>
          </a:p>
        </p:txBody>
      </p:sp>
    </p:spTree>
    <p:extLst>
      <p:ext uri="{BB962C8B-B14F-4D97-AF65-F5344CB8AC3E}">
        <p14:creationId xmlns="" xmlns:p14="http://schemas.microsoft.com/office/powerpoint/2010/main" val="139404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smtClean="0"/>
              <a:t>Celkový pohled na město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556792"/>
            <a:ext cx="8029575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636713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smtClean="0"/>
              <a:t>Pohled na město z druhé strany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556792"/>
            <a:ext cx="8029575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425716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err="1" smtClean="0"/>
              <a:t>hIpodrom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2"/>
            <a:ext cx="8029575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269869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err="1" smtClean="0"/>
              <a:t>hIpodrom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84784"/>
            <a:ext cx="7489825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056817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smtClean="0"/>
              <a:t>stadion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2"/>
            <a:ext cx="8029575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38461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smtClean="0"/>
              <a:t>Rekonstrukce lázeňského komplexu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556792"/>
            <a:ext cx="8245599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120096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smtClean="0"/>
              <a:t>Ruiny lázeňského komplexu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2"/>
            <a:ext cx="8029575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41936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smtClean="0"/>
              <a:t>Původní mozaiky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11921"/>
          <a:stretch/>
        </p:blipFill>
        <p:spPr>
          <a:xfrm>
            <a:off x="1259632" y="1412776"/>
            <a:ext cx="6642100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596797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smtClean="0"/>
              <a:t>Původní mozaiky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13996"/>
          <a:stretch/>
        </p:blipFill>
        <p:spPr>
          <a:xfrm>
            <a:off x="611560" y="1628800"/>
            <a:ext cx="7957567" cy="3857600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4225461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smtClean="0"/>
              <a:t>taverna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2"/>
            <a:ext cx="8029575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1687098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smtClean="0"/>
              <a:t>Akvadukt do </a:t>
            </a:r>
            <a:r>
              <a:rPr lang="cs-CZ" dirty="0" err="1" smtClean="0"/>
              <a:t>caesarei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2"/>
            <a:ext cx="8029575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427625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smtClean="0"/>
              <a:t>akvadukt</a:t>
            </a:r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556792"/>
            <a:ext cx="8173591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650976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dirty="0" smtClean="0"/>
              <a:t>Všechny fotografie v této prezentaci </a:t>
            </a:r>
            <a:r>
              <a:rPr lang="cs-CZ" sz="2400" smtClean="0"/>
              <a:t>pocházejí ze   </a:t>
            </a:r>
            <a:r>
              <a:rPr lang="cs-CZ" sz="2400" dirty="0" smtClean="0"/>
              <a:t>soukromého </a:t>
            </a:r>
            <a:r>
              <a:rPr lang="cs-CZ" sz="2400" smtClean="0"/>
              <a:t>archivu autorky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="" xmlns:p14="http://schemas.microsoft.com/office/powerpoint/2010/main" val="2877448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7E09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66</TotalTime>
  <Words>172</Words>
  <Application>Microsoft Office PowerPoint</Application>
  <PresentationFormat>Předvádění na obrazovce (4:3)</PresentationFormat>
  <Paragraphs>48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Caesarea </vt:lpstr>
      <vt:lpstr>Snímek 2</vt:lpstr>
      <vt:lpstr>Celkový pohled na město</vt:lpstr>
      <vt:lpstr>Pohled na město z druhé strany</vt:lpstr>
      <vt:lpstr>hIpodrom</vt:lpstr>
      <vt:lpstr>hIpodrom</vt:lpstr>
      <vt:lpstr>stadion</vt:lpstr>
      <vt:lpstr>Rekonstrukce lázeňského komplexu</vt:lpstr>
      <vt:lpstr>Ruiny lázeňského komplexu</vt:lpstr>
      <vt:lpstr>Původní mozaiky</vt:lpstr>
      <vt:lpstr>Původní mozaiky</vt:lpstr>
      <vt:lpstr>taverna</vt:lpstr>
      <vt:lpstr>Akvadukt do caesarei</vt:lpstr>
      <vt:lpstr>akvadukt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Caesarea</dc:title>
  <dc:creator>Jitka</dc:creator>
  <cp:lastModifiedBy>Dum</cp:lastModifiedBy>
  <cp:revision>10</cp:revision>
  <dcterms:created xsi:type="dcterms:W3CDTF">2014-05-05T19:03:55Z</dcterms:created>
  <dcterms:modified xsi:type="dcterms:W3CDTF">2014-06-19T15:12:18Z</dcterms:modified>
</cp:coreProperties>
</file>