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3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56A373-EDB7-49CC-978B-75CB4B3488D7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14.jpeg"/><Relationship Id="rId5" Type="http://schemas.openxmlformats.org/officeDocument/2006/relationships/image" Target="../media/image17.jpeg"/><Relationship Id="rId10" Type="http://schemas.openxmlformats.org/officeDocument/2006/relationships/image" Target="../media/image13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4954641"/>
              </p:ext>
            </p:extLst>
          </p:nvPr>
        </p:nvGraphicFramePr>
        <p:xfrm>
          <a:off x="1691680" y="116632"/>
          <a:ext cx="5903913" cy="659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kument" r:id="rId3" imgW="5903260" imgH="6597705" progId="Word.Document.12">
                  <p:embed/>
                </p:oleObj>
              </mc:Choice>
              <mc:Fallback>
                <p:oleObj name="Dokument" r:id="rId3" imgW="5903260" imgH="65977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1680" y="116632"/>
                        <a:ext cx="5903913" cy="6597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7560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……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can‘t</a:t>
            </a:r>
            <a:r>
              <a:rPr lang="cs-CZ" dirty="0" smtClean="0"/>
              <a:t> 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73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jana.koudelkova\AppData\Local\Microsoft\Windows\Temporary Internet Files\Content.IE5\A5YSI5YV\MP900442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145" y="4941168"/>
            <a:ext cx="1143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DF9EEH4K\MP9004306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58" y="2708920"/>
            <a:ext cx="1801312" cy="119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Y4HOODR6\MP9004065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768" y="1196752"/>
            <a:ext cx="166308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DF9EEH4K\MP9004089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4645" y="4029503"/>
            <a:ext cx="1008869" cy="6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ana.koudelkova\AppData\Local\Microsoft\Windows\Temporary Internet Files\Content.IE5\DF9EEH4K\MP9004230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6" y="771910"/>
            <a:ext cx="1151476" cy="172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jana.koudelkova\AppData\Local\Microsoft\Windows\Temporary Internet Files\Content.IE5\XWB52E8Z\MP9004002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422" y="2458739"/>
            <a:ext cx="1367264" cy="91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jana.koudelkova\AppData\Local\Microsoft\Windows\Temporary Internet Files\Content.IE5\Y4HOODR6\MP90044858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652" y="3654923"/>
            <a:ext cx="1088250" cy="142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jana.koudelkova\AppData\Local\Microsoft\Windows\Temporary Internet Files\Content.IE5\A5YSI5YV\MP9004074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192" y="5445224"/>
            <a:ext cx="1688232" cy="11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20077" y="147990"/>
            <a:ext cx="5481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 spoj se správným obrázkem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46194" y="1504447"/>
            <a:ext cx="251447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football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dive.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swim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dive.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swim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football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tennis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ski.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889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jana.koudelkova\AppData\Local\Microsoft\Windows\Temporary Internet Files\Content.IE5\A5YSI5YV\MP900442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145" y="4941168"/>
            <a:ext cx="1143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 descr="C:\Users\jana.koudelkova\AppData\Local\Microsoft\Windows\Temporary Internet Files\Content.IE5\DF9EEH4K\MP9004306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58" y="2708920"/>
            <a:ext cx="1801312" cy="119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C:\Users\jana.koudelkova\AppData\Local\Microsoft\Windows\Temporary Internet Files\Content.IE5\Y4HOODR6\MP9004065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768" y="1196752"/>
            <a:ext cx="166308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jana.koudelkova\AppData\Local\Microsoft\Windows\Temporary Internet Files\Content.IE5\DF9EEH4K\MP9004089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4645" y="4029503"/>
            <a:ext cx="1008869" cy="6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jana.koudelkova\AppData\Local\Microsoft\Windows\Temporary Internet Files\Content.IE5\DF9EEH4K\MP9004230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6" y="771910"/>
            <a:ext cx="1151476" cy="172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8" descr="C:\Users\jana.koudelkova\AppData\Local\Microsoft\Windows\Temporary Internet Files\Content.IE5\XWB52E8Z\MP9004002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422" y="2458739"/>
            <a:ext cx="1367264" cy="91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jana.koudelkova\AppData\Local\Microsoft\Windows\Temporary Internet Files\Content.IE5\Y4HOODR6\MP90044858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652" y="3654923"/>
            <a:ext cx="1088250" cy="142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3" descr="C:\Users\jana.koudelkova\AppData\Local\Microsoft\Windows\Temporary Internet Files\Content.IE5\A5YSI5YV\MP9004074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192" y="5445224"/>
            <a:ext cx="1688232" cy="11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230768" y="147990"/>
            <a:ext cx="6665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 spoj se správným obrázkem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03977" y="1392689"/>
            <a:ext cx="251447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football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dive.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swim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can‘t</a:t>
            </a:r>
            <a:r>
              <a:rPr lang="cs-CZ" sz="2000" b="1" dirty="0" smtClean="0"/>
              <a:t> dive.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swim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football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He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play </a:t>
            </a:r>
            <a:r>
              <a:rPr lang="cs-CZ" sz="2000" b="1" dirty="0" err="1" smtClean="0"/>
              <a:t>tennis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ski.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6084168" y="1751112"/>
            <a:ext cx="1296144" cy="3622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691680" y="2914315"/>
            <a:ext cx="1754514" cy="26029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691680" y="3562164"/>
            <a:ext cx="1872208" cy="8038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5076056" y="1751112"/>
            <a:ext cx="1872208" cy="5543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153270" y="3369892"/>
            <a:ext cx="1122586" cy="6596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918448" y="4581128"/>
            <a:ext cx="1461864" cy="1214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1907704" y="1844824"/>
            <a:ext cx="1368152" cy="4032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5652120" y="3068960"/>
            <a:ext cx="1431648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522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734" y="313620"/>
            <a:ext cx="68537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anglicky a spoj s obrázkem, co ty umíš:</a:t>
            </a:r>
            <a:endParaRPr lang="cs-CZ" sz="2800" b="1" dirty="0"/>
          </a:p>
        </p:txBody>
      </p:sp>
      <p:pic>
        <p:nvPicPr>
          <p:cNvPr id="2050" name="Picture 2" descr="C:\Users\jana.koudelkova\AppData\Local\Microsoft\Windows\Temporary Internet Files\Content.IE5\Y4HOODR6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1066428" cy="10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.koudelkova\AppData\Local\Microsoft\Windows\Temporary Internet Files\Content.IE5\LH02SIV2\MP90044219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3" y="2450268"/>
            <a:ext cx="1255576" cy="83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.koudelkova\AppData\Local\Microsoft\Windows\Temporary Internet Files\Content.IE5\QAJZM2SR\MP90040019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78" y="3501008"/>
            <a:ext cx="1276727" cy="85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2" y="4509120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.koudelkova\AppData\Local\Microsoft\Windows\Temporary Internet Files\Content.IE5\XWB52E8Z\MP9004002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1115616"/>
            <a:ext cx="1281186" cy="85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.koudelkova\AppData\Local\Microsoft\Windows\Temporary Internet Files\Content.IE5\AKKN782B\MP900409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34" y="5673969"/>
            <a:ext cx="1017703" cy="10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126" y="2191172"/>
            <a:ext cx="1167560" cy="7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a.koudelkova\AppData\Local\Microsoft\Windows\Temporary Internet Files\Content.IE5\BVXHHCC2\MP9004074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994" y="3092904"/>
            <a:ext cx="839692" cy="125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ana.koudelkova\AppData\Local\Microsoft\Windows\Temporary Internet Files\Content.IE5\4OD2U8KE\MP90038723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06" y="4560288"/>
            <a:ext cx="1131486" cy="80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jana.koudelkova\AppData\Local\Microsoft\Windows\Temporary Internet Files\Content.IE5\BVXHHCC2\MP9003168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5517232"/>
            <a:ext cx="1527899" cy="10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1009973"/>
            <a:ext cx="232211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table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ride</a:t>
            </a:r>
            <a:r>
              <a:rPr lang="cs-CZ" b="1" dirty="0" smtClean="0"/>
              <a:t> a </a:t>
            </a:r>
            <a:r>
              <a:rPr lang="cs-CZ" b="1" dirty="0" err="1" smtClean="0"/>
              <a:t>horse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sing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dive.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football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ride</a:t>
            </a:r>
            <a:r>
              <a:rPr lang="cs-CZ" b="1" dirty="0" smtClean="0"/>
              <a:t> a bike.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swim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the</a:t>
            </a:r>
            <a:r>
              <a:rPr lang="cs-CZ" b="1" dirty="0" smtClean="0"/>
              <a:t> piano.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ski.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516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163" y="312316"/>
            <a:ext cx="8573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anglicky a spoj s obrázkem, co ty umíš: </a:t>
            </a:r>
            <a:r>
              <a:rPr lang="cs-CZ" sz="2000" b="1" i="1" dirty="0" smtClean="0"/>
              <a:t>možné</a:t>
            </a:r>
            <a:r>
              <a:rPr lang="cs-CZ" sz="2800" b="1" dirty="0" smtClean="0"/>
              <a:t> </a:t>
            </a:r>
            <a:r>
              <a:rPr lang="cs-CZ" sz="2000" b="1" i="1" dirty="0" smtClean="0"/>
              <a:t>řešení</a:t>
            </a:r>
            <a:endParaRPr lang="cs-CZ" sz="2000" b="1" i="1" dirty="0"/>
          </a:p>
        </p:txBody>
      </p:sp>
      <p:pic>
        <p:nvPicPr>
          <p:cNvPr id="3" name="Picture 2" descr="C:\Users\jana.koudelkova\AppData\Local\Microsoft\Windows\Temporary Internet Files\Content.IE5\Y4HOODR6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1066428" cy="10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2" y="4509120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jana.koudelkova\AppData\Local\Microsoft\Windows\Temporary Internet Files\Content.IE5\XWB52E8Z\MP9004002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1115616"/>
            <a:ext cx="1281186" cy="85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AKKN782B\MP9004090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34" y="5673969"/>
            <a:ext cx="1017703" cy="10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126" y="2191172"/>
            <a:ext cx="1167560" cy="7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jana.koudelkova\AppData\Local\Microsoft\Windows\Temporary Internet Files\Content.IE5\BVXHHCC2\MP9004074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994" y="3092904"/>
            <a:ext cx="839692" cy="125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jana.koudelkova\AppData\Local\Microsoft\Windows\Temporary Internet Files\Content.IE5\4OD2U8KE\MP90038723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06" y="4560288"/>
            <a:ext cx="1131486" cy="80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Temporary Internet Files\Content.IE5\BVXHHCC2\MP90031684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5517232"/>
            <a:ext cx="1527899" cy="10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jana.koudelkova\AppData\Local\Microsoft\Windows\Temporary Internet Files\Content.IE5\LH02SIV2\MP900442195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3" y="2450268"/>
            <a:ext cx="1255576" cy="83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jana.koudelkova\AppData\Local\Microsoft\Windows\Temporary Internet Files\Content.IE5\QAJZM2SR\MP900400191[2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78" y="3501008"/>
            <a:ext cx="1276727" cy="85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051479" y="1325992"/>
            <a:ext cx="30243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table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ride</a:t>
            </a:r>
            <a:r>
              <a:rPr lang="cs-CZ" b="1" dirty="0" smtClean="0"/>
              <a:t> a </a:t>
            </a:r>
            <a:r>
              <a:rPr lang="cs-CZ" b="1" dirty="0" err="1" smtClean="0"/>
              <a:t>horse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sing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dive.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football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ride</a:t>
            </a:r>
            <a:r>
              <a:rPr lang="cs-CZ" b="1" dirty="0" smtClean="0"/>
              <a:t> a bike.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swim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the</a:t>
            </a:r>
            <a:r>
              <a:rPr lang="cs-CZ" b="1" dirty="0" smtClean="0"/>
              <a:t> piano.</a:t>
            </a:r>
          </a:p>
          <a:p>
            <a:endParaRPr lang="cs-CZ" b="1" dirty="0" smtClean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ski.</a:t>
            </a:r>
            <a:endParaRPr lang="cs-CZ" b="1" dirty="0" smtClean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436096" y="1542511"/>
            <a:ext cx="1844030" cy="34213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283968" y="3253181"/>
            <a:ext cx="2996158" cy="469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1653698" y="4003648"/>
            <a:ext cx="1397781" cy="2449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835696" y="4351827"/>
            <a:ext cx="1215783" cy="612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283968" y="2708920"/>
            <a:ext cx="2996158" cy="27096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9233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734" y="313620"/>
            <a:ext cx="7227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anglicky a spoj s obrázkem, co ty neumíš:</a:t>
            </a:r>
            <a:endParaRPr lang="cs-CZ" sz="2800" b="1" dirty="0"/>
          </a:p>
        </p:txBody>
      </p:sp>
      <p:pic>
        <p:nvPicPr>
          <p:cNvPr id="3" name="Picture 2" descr="C:\Users\jana.koudelkova\AppData\Local\Microsoft\Windows\Temporary Internet Files\Content.IE5\Y4HOODR6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1066428" cy="10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.koudelkova\AppData\Local\Microsoft\Windows\Temporary Internet Files\Content.IE5\LH02SIV2\MP90044219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3" y="2450268"/>
            <a:ext cx="1255576" cy="83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QAJZM2SR\MP90040019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78" y="3501008"/>
            <a:ext cx="1276727" cy="85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2" y="4509120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jana.koudelkova\AppData\Local\Microsoft\Windows\Temporary Internet Files\Content.IE5\XWB52E8Z\MP9004002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1115616"/>
            <a:ext cx="1281186" cy="85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Temporary Internet Files\Content.IE5\AKKN782B\MP900409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34" y="5673969"/>
            <a:ext cx="1017703" cy="10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126" y="2191172"/>
            <a:ext cx="1167560" cy="7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jana.koudelkova\AppData\Local\Microsoft\Windows\Temporary Internet Files\Content.IE5\BVXHHCC2\MP9004074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994" y="3092904"/>
            <a:ext cx="839692" cy="125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jana.koudelkova\AppData\Local\Microsoft\Windows\Temporary Internet Files\Content.IE5\4OD2U8KE\MP90038723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06" y="4560288"/>
            <a:ext cx="1131486" cy="80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7" descr="C:\Users\jana.koudelkova\AppData\Local\Microsoft\Windows\Temporary Internet Files\Content.IE5\BVXHHCC2\MP9003168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5517232"/>
            <a:ext cx="1527899" cy="10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03848" y="1009973"/>
            <a:ext cx="2511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table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ride</a:t>
            </a:r>
            <a:r>
              <a:rPr lang="cs-CZ" b="1" dirty="0" smtClean="0"/>
              <a:t> a </a:t>
            </a:r>
            <a:r>
              <a:rPr lang="cs-CZ" b="1" dirty="0" err="1" smtClean="0"/>
              <a:t>horse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sing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dive.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football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ride</a:t>
            </a:r>
            <a:r>
              <a:rPr lang="cs-CZ" b="1" dirty="0" smtClean="0"/>
              <a:t> a bike.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swim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the</a:t>
            </a:r>
            <a:r>
              <a:rPr lang="cs-CZ" b="1" dirty="0" smtClean="0"/>
              <a:t> piano.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ski.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255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3013" y="280664"/>
            <a:ext cx="86288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Přečti anglicky a spoj s obrázkem, co ty neumíš: </a:t>
            </a:r>
            <a:r>
              <a:rPr lang="cs-CZ" sz="2000" b="1" i="1" dirty="0" smtClean="0"/>
              <a:t>možné řešení</a:t>
            </a:r>
            <a:endParaRPr lang="cs-CZ" sz="2000" b="1" i="1" dirty="0"/>
          </a:p>
        </p:txBody>
      </p:sp>
      <p:pic>
        <p:nvPicPr>
          <p:cNvPr id="3" name="Picture 2" descr="C:\Users\jana.koudelkova\AppData\Local\Microsoft\Windows\Temporary Internet Files\Content.IE5\Y4HOODR6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1066428" cy="10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.koudelkova\AppData\Local\Microsoft\Windows\Temporary Internet Files\Content.IE5\LH02SIV2\MP90044219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53" y="2450268"/>
            <a:ext cx="1255576" cy="83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QAJZM2SR\MP90040019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78" y="3501008"/>
            <a:ext cx="1276727" cy="85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02" y="4509120"/>
            <a:ext cx="1364196" cy="90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jana.koudelkova\AppData\Local\Microsoft\Windows\Temporary Internet Files\Content.IE5\XWB52E8Z\MP9004002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1115616"/>
            <a:ext cx="1281186" cy="85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Temporary Internet Files\Content.IE5\AKKN782B\MP900409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34" y="5673969"/>
            <a:ext cx="1017703" cy="101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126" y="2191172"/>
            <a:ext cx="1167560" cy="7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jana.koudelkova\AppData\Local\Microsoft\Windows\Temporary Internet Files\Content.IE5\BVXHHCC2\MP9004074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994" y="3092904"/>
            <a:ext cx="839692" cy="125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jana.koudelkova\AppData\Local\Microsoft\Windows\Temporary Internet Files\Content.IE5\4OD2U8KE\MP90038723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06" y="4560288"/>
            <a:ext cx="1131486" cy="80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7" descr="C:\Users\jana.koudelkova\AppData\Local\Microsoft\Windows\Temporary Internet Files\Content.IE5\BVXHHCC2\MP9003168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56" y="5517232"/>
            <a:ext cx="1527899" cy="10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03848" y="1009973"/>
            <a:ext cx="2511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table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ride</a:t>
            </a:r>
            <a:r>
              <a:rPr lang="cs-CZ" b="1" dirty="0" smtClean="0"/>
              <a:t> a </a:t>
            </a:r>
            <a:r>
              <a:rPr lang="cs-CZ" b="1" dirty="0" err="1" smtClean="0"/>
              <a:t>horse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sing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dive.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football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ride</a:t>
            </a:r>
            <a:r>
              <a:rPr lang="cs-CZ" b="1" dirty="0" smtClean="0"/>
              <a:t> a bike.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tennis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</a:t>
            </a:r>
            <a:r>
              <a:rPr lang="cs-CZ" b="1" dirty="0" err="1" smtClean="0"/>
              <a:t>swim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play </a:t>
            </a:r>
            <a:r>
              <a:rPr lang="cs-CZ" b="1" dirty="0" err="1" smtClean="0"/>
              <a:t>the</a:t>
            </a:r>
            <a:r>
              <a:rPr lang="cs-CZ" b="1" dirty="0" smtClean="0"/>
              <a:t> piano.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can‘t</a:t>
            </a:r>
            <a:r>
              <a:rPr lang="cs-CZ" b="1" dirty="0" smtClean="0"/>
              <a:t>  ski.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714920" y="1196752"/>
            <a:ext cx="1565206" cy="37670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220072" y="1844824"/>
            <a:ext cx="1944216" cy="4032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331640" y="2348880"/>
            <a:ext cx="1872208" cy="36751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1589437" y="1969407"/>
            <a:ext cx="1614411" cy="15316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220072" y="1844824"/>
            <a:ext cx="1944216" cy="27154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4" idx="3"/>
          </p:cNvCxnSpPr>
          <p:nvPr/>
        </p:nvCxnSpPr>
        <p:spPr>
          <a:xfrm flipH="1" flipV="1">
            <a:off x="1484529" y="2867563"/>
            <a:ext cx="1719319" cy="26496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6497523" y="653073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7919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0998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363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Microsoft Word Document</vt:lpstr>
      <vt:lpstr>Prezentace aplikace PowerPoint</vt:lpstr>
      <vt:lpstr>I can ……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9</cp:revision>
  <dcterms:created xsi:type="dcterms:W3CDTF">2014-06-18T17:34:33Z</dcterms:created>
  <dcterms:modified xsi:type="dcterms:W3CDTF">2014-06-18T19:10:01Z</dcterms:modified>
</cp:coreProperties>
</file>