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DD2CA70-84ED-4FE1-BD8B-F326AB434F6C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C6B579E-566F-40F1-99B1-E7786C176069}">
      <dgm:prSet/>
      <dgm:spPr/>
      <dgm:t>
        <a:bodyPr/>
        <a:lstStyle/>
        <a:p>
          <a:pPr rtl="0"/>
          <a:r>
            <a:rPr lang="cs-CZ" b="1" smtClean="0"/>
            <a:t>Živočichové v </a:t>
          </a:r>
          <a:r>
            <a:rPr lang="cs-CZ" b="1" dirty="0" smtClean="0"/>
            <a:t>zimním lese</a:t>
          </a:r>
          <a:endParaRPr lang="cs-CZ" dirty="0"/>
        </a:p>
      </dgm:t>
    </dgm:pt>
    <dgm:pt modelId="{607CC33C-4983-420A-A3AF-10E02DE2C1B3}" type="parTrans" cxnId="{13FADF64-28F6-4DCA-AEA1-F32DB65D41E9}">
      <dgm:prSet/>
      <dgm:spPr/>
      <dgm:t>
        <a:bodyPr/>
        <a:lstStyle/>
        <a:p>
          <a:endParaRPr lang="cs-CZ"/>
        </a:p>
      </dgm:t>
    </dgm:pt>
    <dgm:pt modelId="{478F41DC-8C47-45B8-A64C-92802B064AA4}" type="sibTrans" cxnId="{13FADF64-28F6-4DCA-AEA1-F32DB65D41E9}">
      <dgm:prSet/>
      <dgm:spPr/>
      <dgm:t>
        <a:bodyPr/>
        <a:lstStyle/>
        <a:p>
          <a:endParaRPr lang="cs-CZ"/>
        </a:p>
      </dgm:t>
    </dgm:pt>
    <dgm:pt modelId="{6593338B-9A11-4923-8B79-DF4601D35F24}" type="pres">
      <dgm:prSet presAssocID="{3DD2CA70-84ED-4FE1-BD8B-F326AB434F6C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67BE558-BE1A-48B6-9B94-45FF82EE3BF1}" type="pres">
      <dgm:prSet presAssocID="{CC6B579E-566F-40F1-99B1-E7786C176069}" presName="circle1" presStyleLbl="node1" presStyleIdx="0" presStyleCnt="1"/>
      <dgm:spPr/>
    </dgm:pt>
    <dgm:pt modelId="{0ECE3D51-AF4B-44C6-B56E-C4BA3B9A364C}" type="pres">
      <dgm:prSet presAssocID="{CC6B579E-566F-40F1-99B1-E7786C176069}" presName="space" presStyleCnt="0"/>
      <dgm:spPr/>
    </dgm:pt>
    <dgm:pt modelId="{19587443-28AB-44D9-A75D-AEE87E59FEDD}" type="pres">
      <dgm:prSet presAssocID="{CC6B579E-566F-40F1-99B1-E7786C176069}" presName="rect1" presStyleLbl="alignAcc1" presStyleIdx="0" presStyleCnt="1"/>
      <dgm:spPr/>
      <dgm:t>
        <a:bodyPr/>
        <a:lstStyle/>
        <a:p>
          <a:endParaRPr lang="cs-CZ"/>
        </a:p>
      </dgm:t>
    </dgm:pt>
    <dgm:pt modelId="{90B8382B-FCE0-4874-A5A3-2CC595E9E9E5}" type="pres">
      <dgm:prSet presAssocID="{CC6B579E-566F-40F1-99B1-E7786C176069}" presName="rect1ParTxNoCh" presStyleLbl="alignAcc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EC9193-DD92-42B9-9710-621DE342EEBB}" type="presOf" srcId="{CC6B579E-566F-40F1-99B1-E7786C176069}" destId="{19587443-28AB-44D9-A75D-AEE87E59FEDD}" srcOrd="0" destOrd="0" presId="urn:microsoft.com/office/officeart/2005/8/layout/target3"/>
    <dgm:cxn modelId="{3B980F7D-1655-4CEF-A102-DC5530327A2F}" type="presOf" srcId="{CC6B579E-566F-40F1-99B1-E7786C176069}" destId="{90B8382B-FCE0-4874-A5A3-2CC595E9E9E5}" srcOrd="1" destOrd="0" presId="urn:microsoft.com/office/officeart/2005/8/layout/target3"/>
    <dgm:cxn modelId="{99886B20-700F-43E6-9A18-B2439F244EDC}" type="presOf" srcId="{3DD2CA70-84ED-4FE1-BD8B-F326AB434F6C}" destId="{6593338B-9A11-4923-8B79-DF4601D35F24}" srcOrd="0" destOrd="0" presId="urn:microsoft.com/office/officeart/2005/8/layout/target3"/>
    <dgm:cxn modelId="{13FADF64-28F6-4DCA-AEA1-F32DB65D41E9}" srcId="{3DD2CA70-84ED-4FE1-BD8B-F326AB434F6C}" destId="{CC6B579E-566F-40F1-99B1-E7786C176069}" srcOrd="0" destOrd="0" parTransId="{607CC33C-4983-420A-A3AF-10E02DE2C1B3}" sibTransId="{478F41DC-8C47-45B8-A64C-92802B064AA4}"/>
    <dgm:cxn modelId="{520D653F-796F-4269-9050-66BC230FBE92}" type="presParOf" srcId="{6593338B-9A11-4923-8B79-DF4601D35F24}" destId="{967BE558-BE1A-48B6-9B94-45FF82EE3BF1}" srcOrd="0" destOrd="0" presId="urn:microsoft.com/office/officeart/2005/8/layout/target3"/>
    <dgm:cxn modelId="{C8C73618-2E35-4342-B60C-24122298CBDD}" type="presParOf" srcId="{6593338B-9A11-4923-8B79-DF4601D35F24}" destId="{0ECE3D51-AF4B-44C6-B56E-C4BA3B9A364C}" srcOrd="1" destOrd="0" presId="urn:microsoft.com/office/officeart/2005/8/layout/target3"/>
    <dgm:cxn modelId="{879DC3F8-1411-4CC3-A0F5-225CC153CB79}" type="presParOf" srcId="{6593338B-9A11-4923-8B79-DF4601D35F24}" destId="{19587443-28AB-44D9-A75D-AEE87E59FEDD}" srcOrd="2" destOrd="0" presId="urn:microsoft.com/office/officeart/2005/8/layout/target3"/>
    <dgm:cxn modelId="{A042506B-0BE0-4E1E-83B4-ABC0F66C24E0}" type="presParOf" srcId="{6593338B-9A11-4923-8B79-DF4601D35F24}" destId="{90B8382B-FCE0-4874-A5A3-2CC595E9E9E5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7BE558-BE1A-48B6-9B94-45FF82EE3BF1}">
      <dsp:nvSpPr>
        <dsp:cNvPr id="0" name=""/>
        <dsp:cNvSpPr/>
      </dsp:nvSpPr>
      <dsp:spPr>
        <a:xfrm>
          <a:off x="0" y="0"/>
          <a:ext cx="3993307" cy="39933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587443-28AB-44D9-A75D-AEE87E59FEDD}">
      <dsp:nvSpPr>
        <dsp:cNvPr id="0" name=""/>
        <dsp:cNvSpPr/>
      </dsp:nvSpPr>
      <dsp:spPr>
        <a:xfrm>
          <a:off x="1996653" y="0"/>
          <a:ext cx="5411679" cy="39933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b="1" kern="1200" smtClean="0"/>
            <a:t>Živočichové v </a:t>
          </a:r>
          <a:r>
            <a:rPr lang="cs-CZ" sz="6500" b="1" kern="1200" dirty="0" smtClean="0"/>
            <a:t>zimním lese</a:t>
          </a:r>
          <a:endParaRPr lang="cs-CZ" sz="6500" kern="1200" dirty="0"/>
        </a:p>
      </dsp:txBody>
      <dsp:txXfrm>
        <a:off x="1996653" y="0"/>
        <a:ext cx="5411679" cy="39933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DBBD0-534F-4262-A5B1-5F3648568105}" type="datetimeFigureOut">
              <a:rPr lang="cs-CZ" smtClean="0"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32E93-4486-4EC9-B26F-52D12B34E0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DBBD0-534F-4262-A5B1-5F3648568105}" type="datetimeFigureOut">
              <a:rPr lang="cs-CZ" smtClean="0"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32E93-4486-4EC9-B26F-52D12B34E03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DBBD0-534F-4262-A5B1-5F3648568105}" type="datetimeFigureOut">
              <a:rPr lang="cs-CZ" smtClean="0"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32E93-4486-4EC9-B26F-52D12B34E0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DBBD0-534F-4262-A5B1-5F3648568105}" type="datetimeFigureOut">
              <a:rPr lang="cs-CZ" smtClean="0"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32E93-4486-4EC9-B26F-52D12B34E03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DBBD0-534F-4262-A5B1-5F3648568105}" type="datetimeFigureOut">
              <a:rPr lang="cs-CZ" smtClean="0"/>
              <a:t>20.6.2014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32E93-4486-4EC9-B26F-52D12B34E0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DBBD0-534F-4262-A5B1-5F3648568105}" type="datetimeFigureOut">
              <a:rPr lang="cs-CZ" smtClean="0"/>
              <a:t>20.6.2014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32E93-4486-4EC9-B26F-52D12B34E0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DBBD0-534F-4262-A5B1-5F3648568105}" type="datetimeFigureOut">
              <a:rPr lang="cs-CZ" smtClean="0"/>
              <a:t>20.6.2014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32E93-4486-4EC9-B26F-52D12B34E0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DBBD0-534F-4262-A5B1-5F3648568105}" type="datetimeFigureOut">
              <a:rPr lang="cs-CZ" smtClean="0"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32E93-4486-4EC9-B26F-52D12B34E03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DBBD0-534F-4262-A5B1-5F3648568105}" type="datetimeFigureOut">
              <a:rPr lang="cs-CZ" smtClean="0"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32E93-4486-4EC9-B26F-52D12B34E03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DBBD0-534F-4262-A5B1-5F3648568105}" type="datetimeFigureOut">
              <a:rPr lang="cs-CZ" smtClean="0"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32E93-4486-4EC9-B26F-52D12B34E03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DBBD0-534F-4262-A5B1-5F3648568105}" type="datetimeFigureOut">
              <a:rPr lang="cs-CZ" smtClean="0"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32E93-4486-4EC9-B26F-52D12B34E03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69BDBBD0-534F-4262-A5B1-5F3648568105}" type="datetimeFigureOut">
              <a:rPr lang="cs-CZ" smtClean="0"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1232E93-4486-4EC9-B26F-52D12B34E03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Erinaceus_europaeus_LC0119.jpg" TargetMode="External"/><Relationship Id="rId2" Type="http://schemas.openxmlformats.org/officeDocument/2006/relationships/hyperlink" Target="http://www.blucina.cz/prirodnipark/jesterka_obecna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iroda.cz/lexikon.php?detail=394" TargetMode="External"/><Relationship Id="rId5" Type="http://schemas.openxmlformats.org/officeDocument/2006/relationships/hyperlink" Target="http://www.drevenevanoce.cz/vanoce-v-lese.html" TargetMode="External"/><Relationship Id="rId4" Type="http://schemas.openxmlformats.org/officeDocument/2006/relationships/hyperlink" Target="http://www.ms-smilovice-reka.ic.cz/index.php?id_page=article_toulk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8"/>
            <a:ext cx="7772400" cy="13681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276872"/>
            <a:ext cx="6400800" cy="381642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857" y="620688"/>
            <a:ext cx="6100763" cy="13597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1857" y="2371656"/>
            <a:ext cx="5775325" cy="3341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9728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7450067"/>
              </p:ext>
            </p:extLst>
          </p:nvPr>
        </p:nvGraphicFramePr>
        <p:xfrm>
          <a:off x="872067" y="2132856"/>
          <a:ext cx="7408333" cy="39933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471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340768"/>
            <a:ext cx="7408333" cy="478539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Když půjdeme do lesa, můžeme i v zimě pozorovat některá zvířata. Poznáš je na obrázkách?</a:t>
            </a:r>
            <a:endParaRPr lang="cs-CZ" sz="32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71440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9" y="2996952"/>
            <a:ext cx="1728192" cy="2463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40968"/>
            <a:ext cx="2286000" cy="23191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717032"/>
            <a:ext cx="2304256" cy="1743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92318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Někdy zvířata nevidíme, ale najdeme jejich stopy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29000"/>
            <a:ext cx="3312368" cy="244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348880"/>
            <a:ext cx="3456384" cy="33123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94711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916832"/>
            <a:ext cx="4032448" cy="38651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844824"/>
            <a:ext cx="3312368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0310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Když zvířata pozorujeme, chováme se tiše a trpělivě, abychom je nevyplašili. Popiš, co k pozorování můžeme využít.</a:t>
            </a:r>
            <a:endParaRPr lang="cs-CZ" sz="3200" b="1" dirty="0">
              <a:solidFill>
                <a:schemeClr val="tx2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04864"/>
            <a:ext cx="2095500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348880"/>
            <a:ext cx="2880320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88014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Někteří živočichové v zimě spí, poznáš je podle obrázků? </a:t>
            </a:r>
            <a:endParaRPr lang="cs-CZ" sz="3200" b="1" dirty="0">
              <a:solidFill>
                <a:schemeClr val="tx2"/>
              </a:solidFill>
            </a:endParaRPr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275" y="2420888"/>
            <a:ext cx="3822700" cy="32563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45152" y="1916832"/>
            <a:ext cx="3822192" cy="420964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204864"/>
            <a:ext cx="3096344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509120"/>
            <a:ext cx="3312368" cy="1512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29017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872067" y="1700808"/>
            <a:ext cx="7408333" cy="4425355"/>
          </a:xfrm>
        </p:spPr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www.blucina.cz/prirodnipark/jesterka_obecna.htm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commons.wikimedia.org/wiki/File:Erinaceus_europaeus_LC0119.jpg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www.ms-smilovice-reka.ic.cz/index.php?id_page=article_toulky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www.drevenevanoce.cz/vanoce-v-lese.html</a:t>
            </a:r>
            <a:endParaRPr lang="cs-CZ" dirty="0" smtClean="0"/>
          </a:p>
          <a:p>
            <a:r>
              <a:rPr lang="cs-CZ" dirty="0"/>
              <a:t>ROSTISLAV STACH. </a:t>
            </a:r>
            <a:r>
              <a:rPr lang="cs-CZ" i="1" dirty="0"/>
              <a:t>www.fotolovy.cz</a:t>
            </a:r>
            <a:r>
              <a:rPr lang="cs-CZ" dirty="0"/>
              <a:t> [online]. [cit. </a:t>
            </a:r>
            <a:r>
              <a:rPr lang="cs-CZ" dirty="0" smtClean="0"/>
              <a:t>20. 1. 2014</a:t>
            </a:r>
            <a:r>
              <a:rPr lang="cs-CZ" dirty="0"/>
              <a:t>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www.priroda.cz/lexikon.php?detail=394</a:t>
            </a:r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/>
                </a:solidFill>
              </a:rPr>
              <a:t>Použité odkazy:</a:t>
            </a:r>
            <a:endParaRPr lang="cs-CZ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338956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64</TotalTime>
  <Words>102</Words>
  <Application>Microsoft Office PowerPoint</Application>
  <PresentationFormat>Předvádění na obrazovce (4:3)</PresentationFormat>
  <Paragraphs>12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Vlnění</vt:lpstr>
      <vt:lpstr>Prezentace aplikace PowerPoint</vt:lpstr>
      <vt:lpstr>Prezentace aplikace PowerPoint</vt:lpstr>
      <vt:lpstr>Prezentace aplikace PowerPoint</vt:lpstr>
      <vt:lpstr>Někdy zvířata nevidíme, ale najdeme jejich stopy</vt:lpstr>
      <vt:lpstr>Prezentace aplikace PowerPoint</vt:lpstr>
      <vt:lpstr>Když zvířata pozorujeme, chováme se tiše a trpělivě, abychom je nevyplašili. Popiš, co k pozorování můžeme využít.</vt:lpstr>
      <vt:lpstr>Někteří živočichové v zimě spí, poznáš je podle obrázků? </vt:lpstr>
      <vt:lpstr>Použité odkazy:</vt:lpstr>
    </vt:vector>
  </TitlesOfParts>
  <Company>ZŠ Norská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Wernerová</dc:creator>
  <cp:lastModifiedBy>Wernerová</cp:lastModifiedBy>
  <cp:revision>9</cp:revision>
  <dcterms:created xsi:type="dcterms:W3CDTF">2014-01-31T09:10:57Z</dcterms:created>
  <dcterms:modified xsi:type="dcterms:W3CDTF">2014-06-20T05:57:46Z</dcterms:modified>
</cp:coreProperties>
</file>