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6" r:id="rId3"/>
    <p:sldId id="260" r:id="rId4"/>
    <p:sldId id="263" r:id="rId5"/>
    <p:sldId id="261" r:id="rId6"/>
    <p:sldId id="262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38C5BDE-1CE6-40A7-BE2F-0A6240A7D81D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</a:defRPr>
            </a:lvl1pPr>
          </a:lstStyle>
          <a:p>
            <a:fld id="{BC89E7F2-1351-4816-A6E4-8C3CCAECCE4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C767D-6AC3-41B6-8CF9-C67D0447C684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EC4C08-8662-4BF9-AE2D-BC3A29229EC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2E368-11B6-4A6F-B1AB-5925C5D57306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A498F1-7560-4B1E-9C0B-B4AC14C57A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2EA87-897D-4743-91F5-36BDCD9DD66C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C8C7AE-46F7-4AD4-83C8-246180C64D5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C90EF-2CCD-48B5-B761-DCEDF4E838C8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CA0E8ECE-32F3-4E0A-B733-C2E6CD538D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430C1-4EAB-4A81-9ABE-67C383893B74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DB0C5F16-91D1-41D0-AFB2-54AF0BC1636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A1F4F-967B-4D40-BC18-625C61EA8BE6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C4E9F6-A291-4436-890E-B1D17E6E4E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C491B-5238-41E5-B06E-7F49B7FD4B3C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7804DD-282A-4F94-94D7-A1C5BA107B2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01661-E0DB-4EBA-8AEE-D098296EA202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C003A5-0ACD-4B18-A137-9E32B56145B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C5FA3-5F45-4BDF-9ABE-54EFF5FD4689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74FC30-6809-45BF-9BEB-A63BB136E2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FD447-E01E-4689-AC2F-1E3B4394C869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17702D-240E-407C-9AF2-6C9F92ACC9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A221F-3F45-4D2B-BE3F-204C287D98A1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86FB2C-1F5C-4B6A-9C80-0C1AE952F59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39CC87CA-34DC-4FE9-8221-925659A687A6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wrap="square" lIns="27432" tIns="45720" rIns="4572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595959"/>
                </a:solidFill>
                <a:latin typeface="Century Gothic" pitchFamily="34" charset="0"/>
              </a:defRPr>
            </a:lvl1pPr>
          </a:lstStyle>
          <a:p>
            <a:fld id="{A92519AA-554D-46BB-9B67-EE8767E4E2E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9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mailto:luna@sou-stravovani.cz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333375"/>
            <a:ext cx="6011862" cy="14700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354138" y="2133600"/>
            <a:ext cx="6400800" cy="10795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projektu školy 		CZ.1.07/1.5.00/34.0963 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a název klíčové aktivity 	III/2  Inovace a zkvalitnění výuky 				prostřednictvím ICT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materiálu		VY_32_INOVACE_ICT_II_S1_07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27088" y="3284538"/>
            <a:ext cx="7561262" cy="406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/>
            <a:r>
              <a:rPr lang="cs-CZ" sz="1200" b="1"/>
              <a:t>Popis výukového materiálu	</a:t>
            </a:r>
          </a:p>
          <a:p>
            <a:pPr marL="342900" indent="-342900" eaLnBrk="1" hangingPunct="1"/>
            <a:r>
              <a:rPr lang="cs-CZ" sz="1200" b="1"/>
              <a:t>Název:			MS W – Nový dokument, šablony</a:t>
            </a:r>
            <a:endParaRPr lang="cs-CZ" sz="1200"/>
          </a:p>
          <a:p>
            <a:pPr marL="342900" indent="-342900" eaLnBrk="1" hangingPunct="1"/>
            <a:r>
              <a:rPr lang="cs-CZ" sz="1200"/>
              <a:t>Autor:			Ing. Jitka Matasová</a:t>
            </a:r>
          </a:p>
          <a:p>
            <a:pPr marL="342900" indent="-342900" eaLnBrk="1" hangingPunct="1"/>
            <a:r>
              <a:rPr lang="cs-CZ" sz="1200"/>
              <a:t>Datum:			2.9.2013 </a:t>
            </a:r>
          </a:p>
          <a:p>
            <a:pPr marL="342900" indent="-342900" eaLnBrk="1" hangingPunct="1"/>
            <a:r>
              <a:rPr lang="cs-CZ" sz="1200"/>
              <a:t>Obor:			65-51-H/01 Kuchař - číšník</a:t>
            </a:r>
          </a:p>
          <a:p>
            <a:pPr marL="342900" indent="-342900" eaLnBrk="1" hangingPunct="1"/>
            <a:r>
              <a:rPr lang="cs-CZ" sz="1200"/>
              <a:t>Ročník:			1. ročník </a:t>
            </a:r>
          </a:p>
          <a:p>
            <a:pPr marL="342900" indent="-342900" eaLnBrk="1" hangingPunct="1"/>
            <a:r>
              <a:rPr lang="cs-CZ" sz="1200"/>
              <a:t>Předmět:			IKT – Informační a komunikační technologie</a:t>
            </a:r>
          </a:p>
          <a:p>
            <a:pPr marL="342900" indent="-342900" eaLnBrk="1" hangingPunct="1"/>
            <a:endParaRPr lang="cs-CZ" sz="1200" b="1"/>
          </a:p>
          <a:p>
            <a:pPr marL="342900" indent="-342900" eaLnBrk="1" hangingPunct="1"/>
            <a:r>
              <a:rPr lang="cs-CZ" sz="1200" b="1"/>
              <a:t>Anotace výukového materiálu (klíčová slova: doc, dot, soubor, uložit jako..)</a:t>
            </a:r>
          </a:p>
          <a:p>
            <a:pPr marL="342900" indent="-342900" eaLnBrk="1" hangingPunct="1"/>
            <a:endParaRPr lang="cs-CZ" sz="1200"/>
          </a:p>
          <a:p>
            <a:pPr marL="342900" indent="-342900" eaLnBrk="1" hangingPunct="1">
              <a:buFontTx/>
              <a:buAutoNum type="arabicPeriod"/>
            </a:pPr>
            <a:r>
              <a:rPr lang="cs-CZ" sz="1200"/>
              <a:t>VM je koncipován v podobě powerpointové prezentace pro výuku předmětu IKT.  Materiál bude používán přímo při výuce  za použití interaktivní tabule či dataprojektoru s výstupem na plátno. Téma je přímo v souladu  s ŠVP – práce se standardním aplikačním programovým vybavením – textový procesor, praktické úlohy.</a:t>
            </a:r>
          </a:p>
          <a:p>
            <a:pPr marL="342900" indent="-342900" eaLnBrk="1" hangingPunct="1"/>
            <a:r>
              <a:rPr lang="cs-CZ" sz="1200"/>
              <a:t>2. 	Prezentace bude používána k procvičení daného tématu. Jedná se o pracovní list, který je žákovi nejdříve pomocí dataprojektoru vysvětlen a následně si každý žák zpracuje tento úkol do svého PC. Vyučující zkontroluje společně jednotlivé práce a upozorní na nedostatky, ale i na úspěšné práce. Žáci si ověří pochopení výkladu a procvičí samostatnost.</a:t>
            </a:r>
          </a:p>
          <a:p>
            <a:pPr marL="342900" indent="-342900" eaLnBrk="1" hangingPunct="1"/>
            <a:r>
              <a:rPr lang="cs-CZ" sz="1200"/>
              <a:t>	</a:t>
            </a:r>
          </a:p>
          <a:p>
            <a:pPr marL="342900" indent="-342900" eaLnBrk="1" hangingPunct="1"/>
            <a:r>
              <a:rPr lang="cs-CZ" sz="1200"/>
              <a:t>	</a:t>
            </a:r>
            <a:r>
              <a:rPr lang="cs-CZ"/>
              <a:t/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188" y="1484313"/>
            <a:ext cx="7772400" cy="382428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sz="5400" b="1" dirty="0" smtClean="0"/>
              <a:t>MS </a:t>
            </a:r>
            <a:r>
              <a:rPr lang="cs-CZ" sz="5400" b="1" dirty="0"/>
              <a:t>W – </a:t>
            </a:r>
            <a:r>
              <a:rPr lang="cs-CZ" sz="5400" b="1" dirty="0" smtClean="0"/>
              <a:t>nový dokument</a:t>
            </a:r>
            <a:r>
              <a:rPr lang="cs-CZ" sz="5400" b="1" smtClean="0"/>
              <a:t>, šablony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Nový dokument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Pokud píšeme jedinečný text a nechceme se k němu již  vracet nebo jsou v něm  údaje, které nebudeme používat v dalších textových </a:t>
            </a:r>
            <a:r>
              <a:rPr lang="cs-CZ" dirty="0" smtClean="0"/>
              <a:t>dokumentech, </a:t>
            </a:r>
            <a:r>
              <a:rPr lang="cs-CZ" dirty="0" smtClean="0"/>
              <a:t>pak otevíráme dokument nový, který ukládáme s příponou </a:t>
            </a:r>
            <a:r>
              <a:rPr lang="cs-CZ" b="1" dirty="0" smtClean="0"/>
              <a:t>doc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s-CZ" b="1" dirty="0" smtClean="0"/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s-CZ" dirty="0"/>
              <a:t>Takto vypadá ikona uloženého dokumentu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s-CZ" b="1" dirty="0"/>
          </a:p>
        </p:txBody>
      </p:sp>
      <p:pic>
        <p:nvPicPr>
          <p:cNvPr id="6148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8400" y="4581525"/>
            <a:ext cx="137160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813"/>
            <a:ext cx="8229600" cy="1627187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Ukládání nového dokumentu</a:t>
            </a:r>
            <a:endParaRPr lang="cs-CZ" dirty="0"/>
          </a:p>
        </p:txBody>
      </p:sp>
      <p:pic>
        <p:nvPicPr>
          <p:cNvPr id="7171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492375"/>
            <a:ext cx="8229600" cy="2139950"/>
          </a:xfrm>
        </p:spPr>
      </p:pic>
      <p:sp>
        <p:nvSpPr>
          <p:cNvPr id="5" name="Obdélník 4"/>
          <p:cNvSpPr/>
          <p:nvPr/>
        </p:nvSpPr>
        <p:spPr>
          <a:xfrm>
            <a:off x="395288" y="2492375"/>
            <a:ext cx="1019175" cy="792163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Šablony</a:t>
            </a:r>
            <a:endParaRPr lang="cs-CZ" dirty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Pokud píšeme například dopisy svým obchodním partnerům a v záhlaví uvádíme adresu naší firmy (tzv. hlavička dopisu), je výhodné si tento dokument připravit a uložit jako šablonu s názvem hlavička</a:t>
            </a:r>
          </a:p>
          <a:p>
            <a:r>
              <a:rPr lang="cs-CZ" smtClean="0"/>
              <a:t>Ukládáme-li dokument jako šablonu, má příponu </a:t>
            </a:r>
            <a:r>
              <a:rPr lang="cs-CZ" b="1" smtClean="0"/>
              <a:t>.dot</a:t>
            </a:r>
          </a:p>
          <a:p>
            <a:r>
              <a:rPr lang="cs-CZ" smtClean="0"/>
              <a:t>Kdykoliv píšeme komukoliv dopis a potřebujeme v záhlaví naší adresu, stačí otevřít tuto šablonu a dopíšeme text dopisu. Šablona nám ušetří čas i práci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813"/>
            <a:ext cx="8229600" cy="1195387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Ukládání šablon</a:t>
            </a:r>
            <a:endParaRPr lang="cs-CZ" dirty="0"/>
          </a:p>
        </p:txBody>
      </p:sp>
      <p:pic>
        <p:nvPicPr>
          <p:cNvPr id="9219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346325"/>
            <a:ext cx="8229600" cy="3033713"/>
          </a:xfrm>
        </p:spPr>
      </p:pic>
      <p:sp>
        <p:nvSpPr>
          <p:cNvPr id="5" name="Obdélník 4"/>
          <p:cNvSpPr/>
          <p:nvPr/>
        </p:nvSpPr>
        <p:spPr>
          <a:xfrm>
            <a:off x="457200" y="2346325"/>
            <a:ext cx="946150" cy="506413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Následující úkol proveďte v programu MS Word:</a:t>
            </a:r>
          </a:p>
          <a:p>
            <a:pPr marL="0" indent="0" algn="just"/>
            <a:r>
              <a:rPr lang="cs-CZ" smtClean="0"/>
              <a:t>	Otevřete si nový dokument ve Wordu a zapište do horní části dokumentu přesnou adresu školní restaurace Luna, která je  střediskem pro žáky SOU stravování a služeb. Ke správné adrese a všem náležitostem o restauraci použijte vyhledávač Google.</a:t>
            </a:r>
          </a:p>
          <a:p>
            <a:pPr marL="0" indent="0" algn="just"/>
            <a:r>
              <a:rPr lang="cs-CZ" smtClean="0"/>
              <a:t>	Takto vytvořený dokument uložte jako šablonu do Vaší složky pod názvem Restaurace Luna.</a:t>
            </a:r>
          </a:p>
          <a:p>
            <a:pPr marL="0" indent="0" algn="just"/>
            <a:r>
              <a:rPr lang="cs-CZ" smtClean="0"/>
              <a:t>	Jaký je rozdíl, pokud uložíte dokument jako šablonu či jako běžný dokument?</a:t>
            </a:r>
          </a:p>
          <a:p>
            <a:pPr marL="400050" lvl="1" indent="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11267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Uložená šablona</a:t>
            </a:r>
          </a:p>
        </p:txBody>
      </p:sp>
      <p:sp>
        <p:nvSpPr>
          <p:cNvPr id="11268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500563" y="1600200"/>
            <a:ext cx="4189412" cy="609600"/>
          </a:xfrm>
        </p:spPr>
        <p:txBody>
          <a:bodyPr/>
          <a:lstStyle/>
          <a:p>
            <a:r>
              <a:rPr lang="cs-CZ" smtClean="0"/>
              <a:t>Adresa Restaurace Luna:</a:t>
            </a:r>
          </a:p>
        </p:txBody>
      </p:sp>
      <p:pic>
        <p:nvPicPr>
          <p:cNvPr id="11269" name="Zástupný symbol pro obsah 2"/>
          <p:cNvPicPr>
            <a:picLocks noGrp="1" noChangeAspect="1"/>
          </p:cNvPicPr>
          <p:nvPr>
            <p:ph sz="quarter" idx="1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6875" y="2971800"/>
            <a:ext cx="4100513" cy="457200"/>
          </a:xfrm>
        </p:spPr>
      </p:pic>
      <p:sp>
        <p:nvSpPr>
          <p:cNvPr id="11270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4672013" y="2212975"/>
            <a:ext cx="4041775" cy="39131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smtClean="0"/>
              <a:t>Luna</a:t>
            </a:r>
            <a:r>
              <a:rPr lang="cs-CZ" smtClean="0"/>
              <a:t> – školní restaurace</a:t>
            </a:r>
          </a:p>
          <a:p>
            <a:pPr>
              <a:buFont typeface="Arial" charset="0"/>
              <a:buNone/>
            </a:pPr>
            <a:r>
              <a:rPr lang="cs-CZ" smtClean="0"/>
              <a:t>Nábřeží Jana Palacha 26,</a:t>
            </a:r>
          </a:p>
          <a:p>
            <a:pPr>
              <a:buFont typeface="Arial" charset="0"/>
              <a:buNone/>
            </a:pPr>
            <a:r>
              <a:rPr lang="cs-CZ" smtClean="0"/>
              <a:t>360 01  Karlovy Vary</a:t>
            </a:r>
          </a:p>
          <a:p>
            <a:pPr>
              <a:buFont typeface="Arial" charset="0"/>
              <a:buNone/>
            </a:pPr>
            <a:r>
              <a:rPr lang="cs-CZ" b="1" smtClean="0"/>
              <a:t>Email: </a:t>
            </a:r>
          </a:p>
          <a:p>
            <a:pPr>
              <a:buFont typeface="Arial" charset="0"/>
              <a:buNone/>
            </a:pPr>
            <a:r>
              <a:rPr lang="cs-CZ" smtClean="0">
                <a:hlinkClick r:id="rId3"/>
              </a:rPr>
              <a:t>luna@sou-stravovani.cz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Telefon: 353 222 281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Y_32_INOVACE_ICT_II_S1_07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VY_32_INOVACE_ICT_II_S1_07</Template>
  <TotalTime>76</TotalTime>
  <Words>160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Arial</vt:lpstr>
      <vt:lpstr>Palatino Linotype</vt:lpstr>
      <vt:lpstr>Century Gothic</vt:lpstr>
      <vt:lpstr>Courier New</vt:lpstr>
      <vt:lpstr>Calibri</vt:lpstr>
      <vt:lpstr>Times New Roman</vt:lpstr>
      <vt:lpstr>VY_32_INOVACE_ICT_II_S1_07</vt:lpstr>
      <vt:lpstr>Snímek 1</vt:lpstr>
      <vt:lpstr>    MS W – nový dokument, šablony </vt:lpstr>
      <vt:lpstr>Nový dokument</vt:lpstr>
      <vt:lpstr>Ukládání nového dokumentu</vt:lpstr>
      <vt:lpstr>Šablony</vt:lpstr>
      <vt:lpstr>Ukládání šablon</vt:lpstr>
      <vt:lpstr>Samostatná práce</vt:lpstr>
      <vt:lpstr>Řešení</vt:lpstr>
    </vt:vector>
  </TitlesOfParts>
  <Company>Komerční banka,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jmatas1</dc:creator>
  <cp:lastModifiedBy>Dum</cp:lastModifiedBy>
  <cp:revision>18</cp:revision>
  <cp:lastPrinted>2013-07-19T07:15:55Z</cp:lastPrinted>
  <dcterms:created xsi:type="dcterms:W3CDTF">2013-09-07T08:49:36Z</dcterms:created>
  <dcterms:modified xsi:type="dcterms:W3CDTF">2014-06-21T10:54:53Z</dcterms:modified>
</cp:coreProperties>
</file>