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0" r:id="rId2"/>
    <p:sldId id="256" r:id="rId3"/>
    <p:sldId id="264" r:id="rId4"/>
    <p:sldId id="263" r:id="rId5"/>
    <p:sldId id="266" r:id="rId6"/>
    <p:sldId id="267" r:id="rId7"/>
    <p:sldId id="269" r:id="rId8"/>
    <p:sldId id="265" r:id="rId9"/>
    <p:sldId id="258" r:id="rId10"/>
    <p:sldId id="262" r:id="rId11"/>
    <p:sldId id="259" r:id="rId12"/>
    <p:sldId id="26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9E2A6E2-98E0-4BA3-9F7A-85D640AE3618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F41923-E317-40A3-BCE7-F1FDE2287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5123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7E5F2-8BF0-4F52-974B-D550907E36C2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04ECD-5512-4ED8-A6E7-E456A460D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68F82-C03E-481B-98BB-A44C5C95BD20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907F5-B773-45C0-A22E-5C72F89C3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C4E2D-736D-46EA-9A39-933EB3BCA1A3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D9843-B9CE-4881-ABAB-B0059B58F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BB85B-DC9A-46B9-ACBB-474D1204308B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B9A79-A57B-4D34-A7BC-789E6A148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9D1ED-D455-4612-AD4C-4C932E1B4B0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B60D2-6201-4746-89DA-41EE1FBB7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17104-D71B-4E14-AEAA-F1F613F1BEBC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94EEC-C6B7-41D6-82F0-111BDB238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3B679-3787-4213-AA60-C4F1072E1750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3A9BE-9589-47D5-8FD8-CE6440C80F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01112-706F-4F42-B1B0-DAFCB4BDF7ED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851DE-F4BB-4CD8-93C6-1B5D98CA2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2B1DB-4C01-40F7-89E5-E6CF283D035D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226E8-5C37-4105-A8CE-35B18CFB2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D2239-E60E-443F-BE48-C52446C020E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54F15-37B4-479C-83A6-14D333106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61155-EA3F-4032-AEF5-D9569DC5450F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DACAF-C76A-45D5-A1F9-097D47AE7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F7C693A-413A-4DE2-8653-5F9890B25BED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74EC08A-1AF0-4BD4-9A7E-27A7BDAE4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95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4138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výuky 				prostřednictvím ICT</a:t>
            </a: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VY_32_INOVACE_ICT_II_S1_08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sz="1200" b="1" dirty="0"/>
              <a:t>Popis výukového materiálu	</a:t>
            </a:r>
          </a:p>
          <a:p>
            <a:pPr eaLnBrk="1" hangingPunct="1"/>
            <a:r>
              <a:rPr lang="cs-CZ" sz="1200" b="1" dirty="0"/>
              <a:t>Název:			MS W – </a:t>
            </a:r>
            <a:r>
              <a:rPr lang="cs-CZ" sz="1200" b="1" dirty="0" smtClean="0"/>
              <a:t>Vzhled stránky, skryté znaky</a:t>
            </a:r>
            <a:endParaRPr lang="cs-CZ" sz="1200" dirty="0"/>
          </a:p>
          <a:p>
            <a:pPr eaLnBrk="1" hangingPunct="1"/>
            <a:r>
              <a:rPr lang="cs-CZ" sz="1200" dirty="0"/>
              <a:t>Autor:			Ing. Jitka </a:t>
            </a:r>
            <a:r>
              <a:rPr lang="cs-CZ" sz="1200" dirty="0" smtClean="0"/>
              <a:t>Matasová</a:t>
            </a:r>
            <a:endParaRPr lang="cs-CZ" sz="1200" dirty="0"/>
          </a:p>
          <a:p>
            <a:pPr eaLnBrk="1" hangingPunct="1"/>
            <a:r>
              <a:rPr lang="cs-CZ" sz="1200" dirty="0"/>
              <a:t>Datum:		</a:t>
            </a:r>
            <a:r>
              <a:rPr lang="cs-CZ" sz="1200"/>
              <a:t>	</a:t>
            </a:r>
            <a:r>
              <a:rPr lang="cs-CZ" sz="1200" smtClean="0"/>
              <a:t>2.10.2013 </a:t>
            </a:r>
            <a:endParaRPr lang="cs-CZ" sz="1200" dirty="0"/>
          </a:p>
          <a:p>
            <a:pPr eaLnBrk="1" hangingPunct="1"/>
            <a:r>
              <a:rPr lang="cs-CZ" sz="1200" dirty="0"/>
              <a:t>Obor:			65-51-H/01 Kuchař - číšník</a:t>
            </a:r>
          </a:p>
          <a:p>
            <a:pPr eaLnBrk="1" hangingPunct="1"/>
            <a:r>
              <a:rPr lang="cs-CZ" sz="1200" dirty="0"/>
              <a:t>Ročník:			1. ročník </a:t>
            </a:r>
          </a:p>
          <a:p>
            <a:pPr eaLnBrk="1" hangingPunct="1"/>
            <a:r>
              <a:rPr lang="cs-CZ" sz="1200" dirty="0"/>
              <a:t>Předmět:			IKT – Informační a komunikační technologie</a:t>
            </a:r>
          </a:p>
          <a:p>
            <a:pPr eaLnBrk="1" hangingPunct="1"/>
            <a:endParaRPr lang="cs-CZ" sz="1200" b="1" dirty="0"/>
          </a:p>
          <a:p>
            <a:pPr eaLnBrk="1" hangingPunct="1"/>
            <a:r>
              <a:rPr lang="cs-CZ" sz="1200" b="1" dirty="0"/>
              <a:t>Anotace výukového materiálu (klíčová slova</a:t>
            </a:r>
            <a:r>
              <a:rPr lang="cs-CZ" sz="1200" b="1" dirty="0" smtClean="0"/>
              <a:t>: </a:t>
            </a:r>
            <a:r>
              <a:rPr lang="cs-CZ" sz="1200" b="1" dirty="0"/>
              <a:t>zobrazení, okraje, orientace, mezerník, </a:t>
            </a:r>
            <a:r>
              <a:rPr lang="cs-CZ" sz="1200" b="1" dirty="0" smtClean="0"/>
              <a:t>enter)</a:t>
            </a:r>
            <a:endParaRPr lang="cs-CZ" sz="1200" b="1" dirty="0"/>
          </a:p>
          <a:p>
            <a:pPr eaLnBrk="1" hangingPunct="1"/>
            <a:endParaRPr lang="cs-CZ" sz="1200" dirty="0"/>
          </a:p>
          <a:p>
            <a:pPr eaLnBrk="1" hangingPunct="1"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prezentace pro výuku předmětu IKT.  Materiál bude používán přímo při výuce  za použití interaktivní tabule či dataprojektoru s výstupem na plátno. Téma je přímo v souladu  s ŠVP – práce se standardním aplikačním programovým vybavením – textový procesor, praktické úlohy.</a:t>
            </a:r>
          </a:p>
          <a:p>
            <a:pPr eaLnBrk="1" hangingPunct="1"/>
            <a:r>
              <a:rPr lang="cs-CZ" sz="1200" dirty="0"/>
              <a:t>2. 	Prezentace 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/>
            <a:r>
              <a:rPr lang="cs-CZ" sz="1200" dirty="0"/>
              <a:t>	</a:t>
            </a:r>
          </a:p>
          <a:p>
            <a:pPr eaLnBrk="1" hangingPunct="1"/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79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188" y="1484313"/>
            <a:ext cx="7772400" cy="38242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5400" b="1" dirty="0" smtClean="0"/>
              <a:t>MS </a:t>
            </a:r>
            <a:r>
              <a:rPr lang="cs-CZ" sz="5400" b="1" dirty="0"/>
              <a:t>W – </a:t>
            </a:r>
            <a:r>
              <a:rPr lang="cs-CZ" sz="5400" b="1" dirty="0" smtClean="0"/>
              <a:t>vzhled stránky, </a:t>
            </a:r>
            <a:r>
              <a:rPr lang="cs-CZ" sz="5400" b="1" smtClean="0"/>
              <a:t>skryté znaky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Vzhled stránky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Než začneme tvořit nový dokument je třeba si nastavit některé parametry o vzhledu stránky  - tedy jak bude dokument vypadat.</a:t>
            </a:r>
          </a:p>
          <a:p>
            <a:pPr marL="0" indent="0">
              <a:buNone/>
            </a:pPr>
            <a:r>
              <a:rPr lang="cs-CZ" dirty="0" smtClean="0"/>
              <a:t>Jedná se o tyto parametry:</a:t>
            </a:r>
          </a:p>
          <a:p>
            <a:pPr marL="0" indent="0">
              <a:buNone/>
            </a:pPr>
            <a:r>
              <a:rPr lang="cs-CZ" b="1" dirty="0" smtClean="0"/>
              <a:t>Velikost </a:t>
            </a:r>
            <a:r>
              <a:rPr lang="cs-CZ" dirty="0" smtClean="0"/>
              <a:t>papíru</a:t>
            </a:r>
          </a:p>
          <a:p>
            <a:pPr marL="0" indent="0">
              <a:buNone/>
            </a:pPr>
            <a:r>
              <a:rPr lang="cs-CZ" dirty="0" smtClean="0"/>
              <a:t>Velikost </a:t>
            </a:r>
            <a:r>
              <a:rPr lang="cs-CZ" b="1" dirty="0" smtClean="0"/>
              <a:t>okrajů</a:t>
            </a:r>
          </a:p>
          <a:p>
            <a:pPr marL="0" indent="0">
              <a:buNone/>
            </a:pPr>
            <a:r>
              <a:rPr lang="cs-CZ" b="1" dirty="0" smtClean="0"/>
              <a:t>Orientace </a:t>
            </a:r>
            <a:r>
              <a:rPr lang="cs-CZ" dirty="0" smtClean="0"/>
              <a:t>papíru</a:t>
            </a:r>
          </a:p>
          <a:p>
            <a:pPr marL="0" indent="0">
              <a:buNone/>
            </a:pPr>
            <a:r>
              <a:rPr lang="cs-CZ" b="1" dirty="0" smtClean="0"/>
              <a:t>Zarovnání </a:t>
            </a:r>
            <a:r>
              <a:rPr lang="cs-CZ" dirty="0" smtClean="0"/>
              <a:t>textu</a:t>
            </a:r>
          </a:p>
          <a:p>
            <a:pPr marL="0" indent="0">
              <a:buNone/>
            </a:pPr>
            <a:r>
              <a:rPr lang="cs-CZ" b="1" dirty="0" smtClean="0"/>
              <a:t>Mezery </a:t>
            </a:r>
            <a:r>
              <a:rPr lang="cs-CZ" dirty="0" smtClean="0"/>
              <a:t>mezi odstavci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51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2636912"/>
            <a:ext cx="6035947" cy="201684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331640" y="2996952"/>
            <a:ext cx="3240360" cy="86409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55976" y="3861048"/>
            <a:ext cx="360040" cy="21602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39952" y="2636912"/>
            <a:ext cx="1512168" cy="36004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406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okraje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3768" y="1606331"/>
            <a:ext cx="4290742" cy="452596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627784" y="1844824"/>
            <a:ext cx="432048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109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papír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3768" y="1623599"/>
            <a:ext cx="4221022" cy="452596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59832" y="1916832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79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rozložení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9752" y="1700808"/>
            <a:ext cx="4256365" cy="452596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275856" y="1916832"/>
            <a:ext cx="648072" cy="2880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587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Skryté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znaky, které se netisknou, ale jsou důležité pro přehlednost a úpravu textu.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Jedná se například o </a:t>
            </a:r>
            <a:r>
              <a:rPr lang="cs-CZ" b="1" dirty="0" smtClean="0"/>
              <a:t>mezery</a:t>
            </a:r>
            <a:r>
              <a:rPr lang="cs-CZ" dirty="0" smtClean="0"/>
              <a:t>, které děláme mezi jednotlivými slovy, za větou apod.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Dále se jedná o </a:t>
            </a:r>
            <a:r>
              <a:rPr lang="cs-CZ" b="1" dirty="0" smtClean="0"/>
              <a:t>tabulátory</a:t>
            </a:r>
            <a:r>
              <a:rPr lang="cs-CZ" dirty="0" smtClean="0"/>
              <a:t> či tvrdé mezery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Skryté znaky je praktické mít zapnuté, abychom rychle kontrolovali správnost psaní textu. Používáme ikonu </a:t>
            </a:r>
            <a:r>
              <a:rPr lang="cs-CZ" b="1" dirty="0"/>
              <a:t>¶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977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Otevřete si nový dokument v MS Wordu a dle následujících hodnot nastavte parametry vzhledu stránky: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Okraje stránky střední 	tj.	nahoře 2,54, dole 2,54</a:t>
            </a:r>
          </a:p>
          <a:p>
            <a:pPr marL="3657600" lvl="8" indent="0">
              <a:buNone/>
            </a:pPr>
            <a:r>
              <a:rPr lang="cs-CZ" dirty="0" smtClean="0"/>
              <a:t>	</a:t>
            </a:r>
            <a:r>
              <a:rPr lang="cs-CZ" sz="2400" dirty="0">
                <a:solidFill>
                  <a:srgbClr val="7F7F7F"/>
                </a:solidFill>
              </a:rPr>
              <a:t>vlevo 1,91, vpravo 1,91</a:t>
            </a:r>
          </a:p>
          <a:p>
            <a:r>
              <a:rPr lang="cs-CZ" dirty="0" smtClean="0"/>
              <a:t>Velikost stránky A5</a:t>
            </a:r>
          </a:p>
          <a:p>
            <a:r>
              <a:rPr lang="cs-CZ" dirty="0" smtClean="0"/>
              <a:t>Orientace na šířku</a:t>
            </a:r>
          </a:p>
          <a:p>
            <a:r>
              <a:rPr lang="cs-CZ" dirty="0" smtClean="0"/>
              <a:t>Vyberte styl normální – velikost písma 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367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Pokračování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Celou stránku předdefinujte klávesou enter, zapněte skryté </a:t>
            </a:r>
            <a:r>
              <a:rPr lang="cs-CZ" dirty="0" smtClean="0"/>
              <a:t>znaky (ikona  ¶)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Zjistěte </a:t>
            </a:r>
            <a:r>
              <a:rPr lang="cs-CZ" dirty="0"/>
              <a:t>jejich počet </a:t>
            </a:r>
            <a:r>
              <a:rPr lang="cs-CZ" dirty="0" smtClean="0"/>
              <a:t>na stránce, kterou jste nastavili dle pokynů</a:t>
            </a:r>
          </a:p>
          <a:p>
            <a:endParaRPr lang="cs-CZ" dirty="0"/>
          </a:p>
          <a:p>
            <a:r>
              <a:rPr lang="cs-CZ" dirty="0" smtClean="0"/>
              <a:t>Dokument uložte do Vaší složky pod názvem „</a:t>
            </a:r>
            <a:r>
              <a:rPr lang="cs-CZ" b="1" dirty="0" smtClean="0"/>
              <a:t>Vzhled stránky</a:t>
            </a:r>
            <a:r>
              <a:rPr lang="cs-CZ" dirty="0" smtClean="0"/>
              <a:t>“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8613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10216"/>
            <a:ext cx="4352925" cy="522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11760" y="5013176"/>
            <a:ext cx="1224136" cy="93610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204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06" y="1628800"/>
            <a:ext cx="8136904" cy="433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83228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ICT_II_S1_07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VY_32_INOVACE_ICT_II_S1_07</Template>
  <TotalTime>73</TotalTime>
  <Words>174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VY_32_INOVACE_ICT_II_S1_07</vt:lpstr>
      <vt:lpstr>Prezentace aplikace PowerPoint</vt:lpstr>
      <vt:lpstr>    MS W – vzhled stránky, skryté znaky </vt:lpstr>
      <vt:lpstr>Vzhled stránky</vt:lpstr>
      <vt:lpstr>Nabídka</vt:lpstr>
      <vt:lpstr>Karta okraje</vt:lpstr>
      <vt:lpstr>Karta papír</vt:lpstr>
      <vt:lpstr>Karta rozložení</vt:lpstr>
      <vt:lpstr>Skryté znaky</vt:lpstr>
      <vt:lpstr>Samostatný úkol</vt:lpstr>
      <vt:lpstr>Pokračování zadání</vt:lpstr>
      <vt:lpstr>Řešení</vt:lpstr>
      <vt:lpstr>Řešení - 12</vt:lpstr>
    </vt:vector>
  </TitlesOfParts>
  <Company>Komerční banka,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jmatas1</dc:creator>
  <cp:lastModifiedBy>anna</cp:lastModifiedBy>
  <cp:revision>19</cp:revision>
  <cp:lastPrinted>2013-07-19T07:15:55Z</cp:lastPrinted>
  <dcterms:created xsi:type="dcterms:W3CDTF">2013-09-07T08:49:36Z</dcterms:created>
  <dcterms:modified xsi:type="dcterms:W3CDTF">2014-04-01T08:41:08Z</dcterms:modified>
</cp:coreProperties>
</file>