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62" r:id="rId4"/>
    <p:sldId id="263" r:id="rId5"/>
    <p:sldId id="264" r:id="rId6"/>
    <p:sldId id="261" r:id="rId7"/>
    <p:sldId id="258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86B667-7EF5-4595-AD28-7F8AA2FB135D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E6BDA-E3B4-41BA-9A4C-2E7F4EF1F4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45088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86B667-7EF5-4595-AD28-7F8AA2FB135D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E6BDA-E3B4-41BA-9A4C-2E7F4EF1F4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84070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86B667-7EF5-4595-AD28-7F8AA2FB135D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E6BDA-E3B4-41BA-9A4C-2E7F4EF1F4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45543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86B667-7EF5-4595-AD28-7F8AA2FB135D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E6BDA-E3B4-41BA-9A4C-2E7F4EF1F4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1253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86B667-7EF5-4595-AD28-7F8AA2FB135D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E6BDA-E3B4-41BA-9A4C-2E7F4EF1F4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7541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86B667-7EF5-4595-AD28-7F8AA2FB135D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E6BDA-E3B4-41BA-9A4C-2E7F4EF1F4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61856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86B667-7EF5-4595-AD28-7F8AA2FB135D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E6BDA-E3B4-41BA-9A4C-2E7F4EF1F4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98425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86B667-7EF5-4595-AD28-7F8AA2FB135D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E6BDA-E3B4-41BA-9A4C-2E7F4EF1F4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72016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86B667-7EF5-4595-AD28-7F8AA2FB135D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E6BDA-E3B4-41BA-9A4C-2E7F4EF1F4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46013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86B667-7EF5-4595-AD28-7F8AA2FB135D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E6BDA-E3B4-41BA-9A4C-2E7F4EF1F4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2096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86B667-7EF5-4595-AD28-7F8AA2FB135D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E6BDA-E3B4-41BA-9A4C-2E7F4EF1F4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75630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86B667-7EF5-4595-AD28-7F8AA2FB135D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6E6BDA-E3B4-41BA-9A4C-2E7F4EF1F4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48824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333375"/>
            <a:ext cx="6011862" cy="14700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1354138" y="2133600"/>
            <a:ext cx="6400800" cy="10795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/>
          <a:lstStyle/>
          <a:p>
            <a:pPr marL="342900" indent="-342900" eaLnBrk="1" fontAlgn="auto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buClr>
                <a:schemeClr val="hlink"/>
              </a:buClr>
              <a:buSzPct val="120000"/>
              <a:defRPr/>
            </a:pPr>
            <a:r>
              <a:rPr lang="cs-CZ" sz="1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Číslo projektu školy 		CZ.1.07/1.5.00/34.0963 </a:t>
            </a:r>
          </a:p>
          <a:p>
            <a:pPr marL="342900" indent="-342900" eaLnBrk="1" fontAlgn="auto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buClr>
                <a:schemeClr val="hlink"/>
              </a:buClr>
              <a:buSzPct val="120000"/>
              <a:defRPr/>
            </a:pPr>
            <a:r>
              <a:rPr lang="cs-CZ" sz="1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Číslo a název klíčové aktivity 	III/2  Inovace a zkvalitnění výuky 				prostřednictvím ICT</a:t>
            </a:r>
          </a:p>
          <a:p>
            <a:pPr marL="342900" indent="-342900" eaLnBrk="1" fontAlgn="auto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buClr>
                <a:schemeClr val="hlink"/>
              </a:buClr>
              <a:buSzPct val="120000"/>
              <a:defRPr/>
            </a:pPr>
            <a:endParaRPr lang="cs-CZ" sz="1200" b="1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marL="342900" indent="-342900" eaLnBrk="1" fontAlgn="auto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buClr>
                <a:schemeClr val="hlink"/>
              </a:buClr>
              <a:buSzPct val="120000"/>
              <a:defRPr/>
            </a:pPr>
            <a:r>
              <a:rPr lang="cs-CZ" sz="1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Číslo materiálu		</a:t>
            </a:r>
            <a:r>
              <a:rPr lang="cs-CZ" sz="1200" b="1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VY_32_INOVACE_ICT_II_S1_13</a:t>
            </a:r>
            <a:endParaRPr lang="cs-CZ" sz="1200" b="1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76" name="Text Box 4"/>
          <p:cNvSpPr txBox="1">
            <a:spLocks noChangeArrowheads="1"/>
          </p:cNvSpPr>
          <p:nvPr/>
        </p:nvSpPr>
        <p:spPr bwMode="auto">
          <a:xfrm>
            <a:off x="827088" y="3284538"/>
            <a:ext cx="7561262" cy="40626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>
              <a:spcBef>
                <a:spcPct val="20000"/>
              </a:spcBef>
              <a:buFont typeface="Arial" charset="0"/>
              <a:buChar char="•"/>
              <a:defRPr sz="2400">
                <a:solidFill>
                  <a:srgbClr val="7F7F7F"/>
                </a:solidFill>
                <a:latin typeface="Century Gothic" pitchFamily="34" charset="0"/>
              </a:defRPr>
            </a:lvl1pPr>
            <a:lvl2pPr marL="742950" indent="-285750">
              <a:spcBef>
                <a:spcPct val="20000"/>
              </a:spcBef>
              <a:buFont typeface="Courier New" pitchFamily="49" charset="0"/>
              <a:buChar char="o"/>
              <a:defRPr sz="1600">
                <a:solidFill>
                  <a:srgbClr val="7F7F7F"/>
                </a:solidFill>
                <a:latin typeface="Century Gothic" pitchFamily="34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1600">
                <a:solidFill>
                  <a:srgbClr val="7F7F7F"/>
                </a:solidFill>
                <a:latin typeface="Century Gothic" pitchFamily="34" charset="0"/>
              </a:defRPr>
            </a:lvl3pPr>
            <a:lvl4pPr marL="1600200" indent="-228600">
              <a:spcBef>
                <a:spcPct val="20000"/>
              </a:spcBef>
              <a:buFont typeface="Courier New" pitchFamily="49" charset="0"/>
              <a:buChar char="o"/>
              <a:defRPr sz="1600">
                <a:solidFill>
                  <a:srgbClr val="7F7F7F"/>
                </a:solidFill>
                <a:latin typeface="Century Gothic" pitchFamily="34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•"/>
              <a:defRPr sz="1600">
                <a:solidFill>
                  <a:srgbClr val="7F7F7F"/>
                </a:solidFill>
                <a:latin typeface="Century Gothic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rgbClr val="7F7F7F"/>
                </a:solidFill>
                <a:latin typeface="Century Gothic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rgbClr val="7F7F7F"/>
                </a:solidFill>
                <a:latin typeface="Century Gothic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rgbClr val="7F7F7F"/>
                </a:solidFill>
                <a:latin typeface="Century Gothic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rgbClr val="7F7F7F"/>
                </a:solidFill>
                <a:latin typeface="Century Gothic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200" b="1" dirty="0">
                <a:solidFill>
                  <a:schemeClr val="tx1"/>
                </a:solidFill>
                <a:latin typeface="Arial" charset="0"/>
              </a:rPr>
              <a:t>Popis výukového materiálu	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200" b="1" dirty="0">
                <a:solidFill>
                  <a:schemeClr val="tx1"/>
                </a:solidFill>
                <a:latin typeface="Arial" charset="0"/>
              </a:rPr>
              <a:t>Název:			MS W – </a:t>
            </a:r>
            <a:r>
              <a:rPr lang="cs-CZ" altLang="cs-CZ" sz="1200" b="1" dirty="0" smtClean="0">
                <a:solidFill>
                  <a:schemeClr val="tx1"/>
                </a:solidFill>
                <a:latin typeface="Arial" charset="0"/>
              </a:rPr>
              <a:t>sloupce</a:t>
            </a:r>
            <a:endParaRPr lang="cs-CZ" altLang="cs-CZ" sz="1200" dirty="0">
              <a:solidFill>
                <a:schemeClr val="tx1"/>
              </a:solidFill>
              <a:latin typeface="Arial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200" dirty="0">
                <a:solidFill>
                  <a:schemeClr val="tx1"/>
                </a:solidFill>
                <a:latin typeface="Arial" charset="0"/>
              </a:rPr>
              <a:t>Autor:			Ing. Jitka Matasová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200" dirty="0">
                <a:solidFill>
                  <a:schemeClr val="tx1"/>
                </a:solidFill>
                <a:latin typeface="Arial" charset="0"/>
              </a:rPr>
              <a:t>Datum:		</a:t>
            </a:r>
            <a:r>
              <a:rPr lang="cs-CZ" altLang="cs-CZ" sz="1200">
                <a:solidFill>
                  <a:schemeClr val="tx1"/>
                </a:solidFill>
                <a:latin typeface="Arial" charset="0"/>
              </a:rPr>
              <a:t>	</a:t>
            </a:r>
            <a:r>
              <a:rPr lang="cs-CZ" altLang="cs-CZ" sz="1200" smtClean="0">
                <a:solidFill>
                  <a:schemeClr val="tx1"/>
                </a:solidFill>
                <a:latin typeface="Arial" charset="0"/>
              </a:rPr>
              <a:t>2.1.2014 </a:t>
            </a:r>
            <a:endParaRPr lang="cs-CZ" altLang="cs-CZ" sz="1200" dirty="0">
              <a:solidFill>
                <a:schemeClr val="tx1"/>
              </a:solidFill>
              <a:latin typeface="Arial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200" dirty="0">
                <a:solidFill>
                  <a:schemeClr val="tx1"/>
                </a:solidFill>
                <a:latin typeface="Arial" charset="0"/>
              </a:rPr>
              <a:t>Obor:			65-51-H/01 Kuchař - číšník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200" dirty="0">
                <a:solidFill>
                  <a:schemeClr val="tx1"/>
                </a:solidFill>
                <a:latin typeface="Arial" charset="0"/>
              </a:rPr>
              <a:t>Ročník:			1. ročník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200" dirty="0">
                <a:solidFill>
                  <a:schemeClr val="tx1"/>
                </a:solidFill>
                <a:latin typeface="Arial" charset="0"/>
              </a:rPr>
              <a:t>Předmět:			IKT – Informační a komunikační technologie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1200" b="1" dirty="0">
              <a:solidFill>
                <a:schemeClr val="tx1"/>
              </a:solidFill>
              <a:latin typeface="Arial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200" b="1" dirty="0">
                <a:solidFill>
                  <a:schemeClr val="tx1"/>
                </a:solidFill>
                <a:latin typeface="Arial" charset="0"/>
              </a:rPr>
              <a:t>Anotace výukového materiálu (klíčová slova: </a:t>
            </a:r>
            <a:r>
              <a:rPr lang="cs-CZ" altLang="cs-CZ" sz="1200" b="1" dirty="0" smtClean="0">
                <a:solidFill>
                  <a:schemeClr val="tx1"/>
                </a:solidFill>
                <a:latin typeface="Arial" charset="0"/>
              </a:rPr>
              <a:t>sloupce, počet, konec sloupce)</a:t>
            </a:r>
            <a:endParaRPr lang="cs-CZ" altLang="cs-CZ" sz="1200" b="1" dirty="0">
              <a:solidFill>
                <a:schemeClr val="tx1"/>
              </a:solidFill>
              <a:latin typeface="Arial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1200" dirty="0">
              <a:solidFill>
                <a:schemeClr val="tx1"/>
              </a:solidFill>
              <a:latin typeface="Arial" charset="0"/>
            </a:endParaRPr>
          </a:p>
          <a:p>
            <a:pPr eaLnBrk="1" hangingPunct="1">
              <a:spcBef>
                <a:spcPct val="0"/>
              </a:spcBef>
              <a:buFontTx/>
              <a:buAutoNum type="arabicPeriod"/>
            </a:pPr>
            <a:r>
              <a:rPr lang="cs-CZ" altLang="cs-CZ" sz="1200" dirty="0">
                <a:solidFill>
                  <a:schemeClr val="tx1"/>
                </a:solidFill>
                <a:latin typeface="Arial" charset="0"/>
              </a:rPr>
              <a:t>VM je koncipován v podobě </a:t>
            </a:r>
            <a:r>
              <a:rPr lang="cs-CZ" altLang="cs-CZ" sz="1200" dirty="0" err="1">
                <a:solidFill>
                  <a:schemeClr val="tx1"/>
                </a:solidFill>
                <a:latin typeface="Arial" charset="0"/>
              </a:rPr>
              <a:t>powerpointové</a:t>
            </a:r>
            <a:r>
              <a:rPr lang="cs-CZ" altLang="cs-CZ" sz="1200" dirty="0">
                <a:solidFill>
                  <a:schemeClr val="tx1"/>
                </a:solidFill>
                <a:latin typeface="Arial" charset="0"/>
              </a:rPr>
              <a:t> prezentace pro výuku předmětu IKT.  Materiál bude používán přímo při výuce  za použití interaktivní tabule či dataprojektoru s výstupem na plátno. Téma je přímo v souladu  s ŠVP – práce se standardním aplikačním programovým vybavením – textový procesor, praktické úlohy.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200" dirty="0">
                <a:solidFill>
                  <a:schemeClr val="tx1"/>
                </a:solidFill>
                <a:latin typeface="Arial" charset="0"/>
              </a:rPr>
              <a:t>2. 	Prezentace bude používána k procvičení daného tématu. Jedná se o pracovní list, který je žákovi nejdříve pomocí dataprojektoru vysvětlen a následně si každý žák zpracuje tento úkol do svého PC. Vyučující zkontroluje společně jednotlivé práce a upozorní na nedostatky, ale i na úspěšné práce. Žáci si ověří pochopení výkladu a procvičí samostatnost.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200" dirty="0">
                <a:solidFill>
                  <a:schemeClr val="tx1"/>
                </a:solidFill>
                <a:latin typeface="Arial" charset="0"/>
              </a:rPr>
              <a:t>	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200" dirty="0">
                <a:solidFill>
                  <a:schemeClr val="tx1"/>
                </a:solidFill>
                <a:latin typeface="Arial" charset="0"/>
              </a:rPr>
              <a:t>	</a:t>
            </a:r>
            <a:r>
              <a:rPr lang="cs-CZ" altLang="cs-CZ" sz="1800" dirty="0">
                <a:solidFill>
                  <a:schemeClr val="tx1"/>
                </a:solidFill>
                <a:latin typeface="Arial" charset="0"/>
              </a:rPr>
              <a:t/>
            </a:r>
            <a:br>
              <a:rPr lang="cs-CZ" altLang="cs-CZ" sz="1800" dirty="0">
                <a:solidFill>
                  <a:schemeClr val="tx1"/>
                </a:solidFill>
                <a:latin typeface="Arial" charset="0"/>
              </a:rPr>
            </a:br>
            <a:endParaRPr lang="cs-CZ" altLang="cs-CZ" sz="1800" dirty="0">
              <a:solidFill>
                <a:schemeClr val="tx1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0687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MS W Sloupce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39162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Využití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492896"/>
            <a:ext cx="8229600" cy="3124944"/>
          </a:xfrm>
        </p:spPr>
        <p:txBody>
          <a:bodyPr/>
          <a:lstStyle/>
          <a:p>
            <a:r>
              <a:rPr lang="cs-CZ" dirty="0" smtClean="0"/>
              <a:t>Psaní textu do sloupců</a:t>
            </a:r>
          </a:p>
          <a:p>
            <a:r>
              <a:rPr lang="cs-CZ" dirty="0" smtClean="0"/>
              <a:t>Psaní novinových článků</a:t>
            </a:r>
          </a:p>
          <a:p>
            <a:r>
              <a:rPr lang="cs-CZ" dirty="0" smtClean="0"/>
              <a:t>Psaní různých formátů  na jedné stránce</a:t>
            </a:r>
          </a:p>
          <a:p>
            <a:r>
              <a:rPr lang="cs-CZ" dirty="0" smtClean="0"/>
              <a:t>Kombinace textů a obrázků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94003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Nabídka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03648" y="1844824"/>
            <a:ext cx="6552728" cy="3628653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3347864" y="2276872"/>
            <a:ext cx="792088" cy="93610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1148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Vložení sloupce a jeho ukončení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14145" y="2003424"/>
            <a:ext cx="1400175" cy="319087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3928" y="1411958"/>
            <a:ext cx="3533775" cy="5248275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457200" y="1988840"/>
            <a:ext cx="658416" cy="72008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11560" y="4869160"/>
            <a:ext cx="1368152" cy="36004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779912" y="1628800"/>
            <a:ext cx="936104" cy="36004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572000" y="2708920"/>
            <a:ext cx="576064" cy="2880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8287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Nadefinování sloupců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8458" y="1724023"/>
            <a:ext cx="6912768" cy="41532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051720" y="4926167"/>
            <a:ext cx="2393122" cy="914400"/>
          </a:xfrm>
          <a:prstGeom prst="rect">
            <a:avLst/>
          </a:pr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9689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Samostatný úkol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Otevřete si nový dokument ve </a:t>
            </a:r>
            <a:r>
              <a:rPr lang="cs-CZ" dirty="0" err="1" smtClean="0"/>
              <a:t>wordu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Do horní části doprostřed napište Aktuality.</a:t>
            </a:r>
          </a:p>
          <a:p>
            <a:pPr marL="0" indent="0">
              <a:buNone/>
            </a:pPr>
            <a:r>
              <a:rPr lang="cs-CZ" dirty="0" smtClean="0"/>
              <a:t>Dále stránku rozdělte do dvou sloupců, jeden o šíři  10   a druhý o šíři 6.</a:t>
            </a:r>
          </a:p>
          <a:p>
            <a:pPr marL="0" indent="0">
              <a:buNone/>
            </a:pPr>
            <a:r>
              <a:rPr lang="cs-CZ" dirty="0" smtClean="0"/>
              <a:t>Do sloupců vložte dva články dle vzoru, který najdete v dokumentu. Dokument uložte pod názvem „</a:t>
            </a:r>
            <a:r>
              <a:rPr lang="cs-CZ" b="1" dirty="0" smtClean="0"/>
              <a:t>Sloupce</a:t>
            </a:r>
            <a:r>
              <a:rPr lang="cs-CZ" dirty="0" smtClean="0"/>
              <a:t>“ do Vaší složky.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VY_32_INOVACE_ICT_II_S1_13_a</a:t>
            </a:r>
          </a:p>
        </p:txBody>
      </p:sp>
    </p:spTree>
    <p:extLst>
      <p:ext uri="{BB962C8B-B14F-4D97-AF65-F5344CB8AC3E}">
        <p14:creationId xmlns:p14="http://schemas.microsoft.com/office/powerpoint/2010/main" val="1256663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Řešení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VY_32_INOVACE_ICT_II_S1_13_b</a:t>
            </a:r>
            <a:endParaRPr lang="cs-CZ" b="1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3384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94</Words>
  <Application>Microsoft Office PowerPoint</Application>
  <PresentationFormat>Předvádění na obrazovce (4:3)</PresentationFormat>
  <Paragraphs>36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MS W Sloupce</vt:lpstr>
      <vt:lpstr>Využití</vt:lpstr>
      <vt:lpstr>Nabídka</vt:lpstr>
      <vt:lpstr>Vložení sloupce a jeho ukončení</vt:lpstr>
      <vt:lpstr>Nadefinování sloupců</vt:lpstr>
      <vt:lpstr>Samostatný úkol</vt:lpstr>
      <vt:lpstr>Řešení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anna</dc:creator>
  <cp:lastModifiedBy>anna</cp:lastModifiedBy>
  <cp:revision>12</cp:revision>
  <dcterms:created xsi:type="dcterms:W3CDTF">2013-10-13T19:05:17Z</dcterms:created>
  <dcterms:modified xsi:type="dcterms:W3CDTF">2014-04-01T10:08:48Z</dcterms:modified>
</cp:coreProperties>
</file>