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57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14B7-2E4E-496D-976D-C5EEFE64580D}" type="datetimeFigureOut">
              <a:rPr lang="cs-CZ" smtClean="0"/>
              <a:t>20.6.2014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E90B49-0B82-4EAD-A086-B797CD4C8500}" type="slidenum">
              <a:rPr lang="cs-CZ" smtClean="0"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14B7-2E4E-496D-976D-C5EEFE64580D}" type="datetimeFigureOut">
              <a:rPr lang="cs-CZ" smtClean="0"/>
              <a:t>20.6.2014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0B49-0B82-4EAD-A086-B797CD4C850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14B7-2E4E-496D-976D-C5EEFE64580D}" type="datetimeFigureOut">
              <a:rPr lang="cs-CZ" smtClean="0"/>
              <a:t>20.6.2014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0B49-0B82-4EAD-A086-B797CD4C850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14B7-2E4E-496D-976D-C5EEFE64580D}" type="datetimeFigureOut">
              <a:rPr lang="cs-CZ" smtClean="0"/>
              <a:t>20.6.2014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0B49-0B82-4EAD-A086-B797CD4C850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14B7-2E4E-496D-976D-C5EEFE64580D}" type="datetimeFigureOut">
              <a:rPr lang="cs-CZ" smtClean="0"/>
              <a:t>20.6.2014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0B49-0B82-4EAD-A086-B797CD4C8500}" type="slidenum">
              <a:rPr lang="cs-CZ" smtClean="0"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14B7-2E4E-496D-976D-C5EEFE64580D}" type="datetimeFigureOut">
              <a:rPr lang="cs-CZ" smtClean="0"/>
              <a:t>20.6.2014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0B49-0B82-4EAD-A086-B797CD4C8500}" type="slidenum">
              <a:rPr lang="cs-CZ" smtClean="0"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14B7-2E4E-496D-976D-C5EEFE64580D}" type="datetimeFigureOut">
              <a:rPr lang="cs-CZ" smtClean="0"/>
              <a:t>20.6.2014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0B49-0B82-4EAD-A086-B797CD4C8500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14B7-2E4E-496D-976D-C5EEFE64580D}" type="datetimeFigureOut">
              <a:rPr lang="cs-CZ" smtClean="0"/>
              <a:t>20.6.2014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0B49-0B82-4EAD-A086-B797CD4C850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14B7-2E4E-496D-976D-C5EEFE64580D}" type="datetimeFigureOut">
              <a:rPr lang="cs-CZ" smtClean="0"/>
              <a:t>20.6.2014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0B49-0B82-4EAD-A086-B797CD4C850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14B7-2E4E-496D-976D-C5EEFE64580D}" type="datetimeFigureOut">
              <a:rPr lang="cs-CZ" smtClean="0"/>
              <a:t>20.6.2014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0B49-0B82-4EAD-A086-B797CD4C850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14B7-2E4E-496D-976D-C5EEFE64580D}" type="datetimeFigureOut">
              <a:rPr lang="cs-CZ" smtClean="0"/>
              <a:t>20.6.2014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0B49-0B82-4EAD-A086-B797CD4C850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5F414B7-2E4E-496D-976D-C5EEFE64580D}" type="datetimeFigureOut">
              <a:rPr lang="cs-CZ" smtClean="0"/>
              <a:t>20.6.2014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6E90B49-0B82-4EAD-A086-B797CD4C8500}" type="slidenum">
              <a:rPr lang="cs-CZ" smtClean="0"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rázek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33375"/>
            <a:ext cx="6011862" cy="1470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354138" y="2133600"/>
            <a:ext cx="6400800" cy="10795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marL="342900" indent="-342900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120000"/>
              <a:defRPr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projektu školy 		CZ.1.07/1.5.00/34.0963 </a:t>
            </a:r>
          </a:p>
          <a:p>
            <a:pPr marL="342900" indent="-342900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120000"/>
              <a:defRPr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a název klíčové aktivity 	III/2  Inovace a zkvalitnění výuky 				prostřednictvím ICT</a:t>
            </a:r>
          </a:p>
          <a:p>
            <a:pPr marL="342900" indent="-342900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120000"/>
              <a:defRPr/>
            </a:pP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120000"/>
              <a:defRPr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materiálu	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VY_32_INOVACE_ICT_II_S1_12</a:t>
            </a: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827088" y="3284538"/>
            <a:ext cx="7561262" cy="4099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b="1" dirty="0">
                <a:solidFill>
                  <a:schemeClr val="tx1"/>
                </a:solidFill>
                <a:latin typeface="Arial" charset="0"/>
              </a:rPr>
              <a:t>Popis výukového materiálu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b="1" dirty="0">
                <a:solidFill>
                  <a:schemeClr val="tx1"/>
                </a:solidFill>
                <a:latin typeface="Arial" charset="0"/>
              </a:rPr>
              <a:t>Název:			MS W – </a:t>
            </a:r>
            <a:r>
              <a:rPr lang="cs-CZ" altLang="cs-CZ" sz="1200" b="1" dirty="0" smtClean="0">
                <a:solidFill>
                  <a:schemeClr val="tx1"/>
                </a:solidFill>
                <a:latin typeface="Arial" charset="0"/>
              </a:rPr>
              <a:t>Číslování, odrážky</a:t>
            </a:r>
            <a:endParaRPr lang="cs-CZ" altLang="cs-CZ" sz="12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Autor:			Ing. Jitka Matasová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Datum:			2.9.2013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Obor:			65-51-H/01 Kuchař - číšník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Ročník:			1. ročník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Předmět:			IKT – Informační a komunikační technologie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cs-CZ" altLang="cs-CZ" sz="1200" b="1" dirty="0">
              <a:solidFill>
                <a:schemeClr val="tx1"/>
              </a:solidFill>
              <a:latin typeface="Arial" charset="0"/>
            </a:endParaRPr>
          </a:p>
          <a:p>
            <a:r>
              <a:rPr lang="cs-CZ" altLang="cs-CZ" sz="1200" b="1" dirty="0">
                <a:solidFill>
                  <a:schemeClr val="tx1"/>
                </a:solidFill>
                <a:latin typeface="Arial" charset="0"/>
              </a:rPr>
              <a:t>Anotace výukového materiálu (klíčová slova</a:t>
            </a:r>
            <a:r>
              <a:rPr lang="cs-CZ" altLang="cs-CZ" sz="1200" b="1" dirty="0" smtClean="0">
                <a:solidFill>
                  <a:schemeClr val="tx1"/>
                </a:solidFill>
                <a:latin typeface="Arial" charset="0"/>
              </a:rPr>
              <a:t>: číselný formát, odrážky, styl číslování)</a:t>
            </a:r>
            <a:endParaRPr lang="cs-CZ" altLang="cs-CZ" sz="1200" b="1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cs-CZ" altLang="cs-CZ" sz="12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VM je koncipován v podobě </a:t>
            </a:r>
            <a:r>
              <a:rPr lang="cs-CZ" altLang="cs-CZ" sz="1200" dirty="0" err="1">
                <a:solidFill>
                  <a:schemeClr val="tx1"/>
                </a:solidFill>
                <a:latin typeface="Arial" charset="0"/>
              </a:rPr>
              <a:t>powerpointové</a:t>
            </a: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 prezentace pro výuku předmětu IKT.  Materiál bude používán přímo při výuce  za použití interaktivní tabule či dataprojektoru s výstupem na plátno. Téma je přímo v souladu  s ŠVP – práce se standardním aplikačním programovým vybavením – textový procesor, praktické úlohy.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2. 	Prezentace bude používána k procvičení daného tématu. Jedná se o pracovní list, který je žákovi nejdříve pomocí dataprojektoru vysvětlen a následně si každý žák zpracuje tento úkol do svého PC. Vyučující zkontroluje společně jednotlivé práce a upozorní na nedostatky, ale i na úspěšné práce. Žáci si ověří pochopení výkladu a procvičí samostatnost.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cs-CZ" altLang="cs-CZ" sz="1800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cs-CZ" altLang="cs-CZ" sz="1800" dirty="0">
                <a:solidFill>
                  <a:schemeClr val="tx1"/>
                </a:solidFill>
                <a:latin typeface="Arial" charset="0"/>
              </a:rPr>
            </a:br>
            <a:endParaRPr lang="cs-CZ" altLang="cs-CZ" sz="18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62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  <a:p>
            <a:pPr marL="0" indent="0">
              <a:buNone/>
            </a:pPr>
            <a:endParaRPr lang="cs-CZ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cs-CZ" sz="3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cs-CZ" sz="3600" b="1" dirty="0" smtClean="0">
                <a:solidFill>
                  <a:schemeClr val="tx2">
                    <a:lumMod val="75000"/>
                  </a:schemeClr>
                </a:solidFill>
              </a:rPr>
              <a:t>MS </a:t>
            </a:r>
            <a:r>
              <a:rPr lang="cs-CZ" sz="3600" b="1" dirty="0">
                <a:solidFill>
                  <a:schemeClr val="tx2">
                    <a:lumMod val="75000"/>
                  </a:schemeClr>
                </a:solidFill>
              </a:rPr>
              <a:t>W – číslování, odrážky </a:t>
            </a:r>
            <a:endParaRPr lang="cs-CZ" sz="3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990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39552"/>
          </a:xfrm>
        </p:spPr>
        <p:txBody>
          <a:bodyPr/>
          <a:lstStyle/>
          <a:p>
            <a:r>
              <a:rPr lang="cs-CZ" dirty="0"/>
              <a:t/>
            </a:r>
            <a:br>
              <a:rPr lang="cs-CZ" dirty="0"/>
            </a:br>
            <a:r>
              <a:rPr lang="cs-CZ" dirty="0"/>
              <a:t>Význam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  <a:p>
            <a:r>
              <a:rPr lang="cs-CZ" dirty="0"/>
              <a:t>•Chceme-li mít text přehlednější </a:t>
            </a:r>
          </a:p>
          <a:p>
            <a:r>
              <a:rPr lang="cs-CZ" dirty="0"/>
              <a:t>•Chceme-li část textu vyčlenit </a:t>
            </a:r>
          </a:p>
          <a:p>
            <a:r>
              <a:rPr lang="en-US" dirty="0"/>
              <a:t>•</a:t>
            </a:r>
            <a:r>
              <a:rPr lang="en-US" dirty="0" err="1"/>
              <a:t>Chceme</a:t>
            </a:r>
            <a:r>
              <a:rPr lang="en-US" dirty="0"/>
              <a:t>-li </a:t>
            </a:r>
            <a:r>
              <a:rPr lang="en-US" dirty="0" err="1"/>
              <a:t>psát</a:t>
            </a:r>
            <a:r>
              <a:rPr lang="en-US" dirty="0"/>
              <a:t> text v </a:t>
            </a:r>
            <a:r>
              <a:rPr lang="en-US" dirty="0" err="1"/>
              <a:t>bodech</a:t>
            </a:r>
            <a:r>
              <a:rPr lang="en-US" dirty="0"/>
              <a:t> </a:t>
            </a:r>
          </a:p>
          <a:p>
            <a:r>
              <a:rPr lang="it-IT" dirty="0"/>
              <a:t>•Chceme -li psát výčet informací 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3220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95536"/>
          </a:xfrm>
        </p:spPr>
        <p:txBody>
          <a:bodyPr/>
          <a:lstStyle/>
          <a:p>
            <a:r>
              <a:rPr lang="cs-CZ" dirty="0"/>
              <a:t/>
            </a:r>
            <a:br>
              <a:rPr lang="cs-CZ" dirty="0"/>
            </a:br>
            <a:r>
              <a:rPr lang="cs-CZ" dirty="0"/>
              <a:t>Cesta k odrážkám a k číslování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80927"/>
            <a:ext cx="7132337" cy="201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475656" y="3140968"/>
            <a:ext cx="936104" cy="40785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5076056" y="3501008"/>
            <a:ext cx="1368152" cy="43204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799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11560"/>
          </a:xfrm>
        </p:spPr>
        <p:txBody>
          <a:bodyPr/>
          <a:lstStyle/>
          <a:p>
            <a:r>
              <a:rPr lang="cs-CZ" dirty="0"/>
              <a:t/>
            </a:r>
            <a:br>
              <a:rPr lang="cs-CZ" dirty="0"/>
            </a:br>
            <a:r>
              <a:rPr lang="cs-CZ" dirty="0"/>
              <a:t>Odrážky a číslování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70918"/>
            <a:ext cx="29718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70918"/>
            <a:ext cx="3019425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/>
          <p:nvPr/>
        </p:nvSpPr>
        <p:spPr>
          <a:xfrm>
            <a:off x="755576" y="1772816"/>
            <a:ext cx="1008112" cy="5040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4427984" y="1772816"/>
            <a:ext cx="1080120" cy="43204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9103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Samostatný úkol 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cs-CZ" dirty="0"/>
          </a:p>
          <a:p>
            <a:r>
              <a:rPr lang="cs-CZ" dirty="0" smtClean="0"/>
              <a:t>Otevřete </a:t>
            </a:r>
            <a:r>
              <a:rPr lang="cs-CZ" dirty="0"/>
              <a:t>si ze sdílených dokumentů dokument </a:t>
            </a:r>
          </a:p>
          <a:p>
            <a:pPr marL="0" indent="0">
              <a:buNone/>
            </a:pPr>
            <a:r>
              <a:rPr lang="cs-CZ" dirty="0" smtClean="0"/>
              <a:t>s </a:t>
            </a:r>
            <a:r>
              <a:rPr lang="cs-CZ" dirty="0"/>
              <a:t>názvem </a:t>
            </a:r>
            <a:r>
              <a:rPr lang="cs-CZ" dirty="0" smtClean="0"/>
              <a:t>„</a:t>
            </a:r>
            <a:r>
              <a:rPr lang="cs-CZ" b="1" dirty="0" smtClean="0"/>
              <a:t>F</a:t>
            </a:r>
            <a:r>
              <a:rPr lang="cs-CZ" b="1" dirty="0" smtClean="0"/>
              <a:t>ormátování textu, odstavce</a:t>
            </a:r>
            <a:r>
              <a:rPr lang="cs-CZ" dirty="0" smtClean="0"/>
              <a:t>“.  Číslo VM </a:t>
            </a:r>
            <a:r>
              <a:rPr lang="cs-CZ" b="1" dirty="0" smtClean="0"/>
              <a:t>VY_32_INOVACE_ICT_II_S1_10_a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r>
              <a:rPr lang="cs-CZ" dirty="0" smtClean="0"/>
              <a:t>Vaším </a:t>
            </a:r>
            <a:r>
              <a:rPr lang="cs-CZ" dirty="0"/>
              <a:t>úkolem je změnit číslování odstavců na automatické číslování od </a:t>
            </a:r>
            <a:r>
              <a:rPr lang="cs-CZ" b="1" dirty="0"/>
              <a:t>1</a:t>
            </a:r>
            <a:r>
              <a:rPr lang="cs-CZ" dirty="0"/>
              <a:t>. </a:t>
            </a:r>
          </a:p>
          <a:p>
            <a:r>
              <a:rPr lang="cs-CZ" dirty="0" smtClean="0"/>
              <a:t>Víceúrovňové </a:t>
            </a:r>
            <a:r>
              <a:rPr lang="cs-CZ" dirty="0"/>
              <a:t>odrážky použijte u bodů označených písmenky. </a:t>
            </a:r>
          </a:p>
          <a:p>
            <a:r>
              <a:rPr lang="cs-CZ" dirty="0" smtClean="0"/>
              <a:t>U </a:t>
            </a:r>
            <a:r>
              <a:rPr lang="cs-CZ" dirty="0"/>
              <a:t>paragrafů nepoužívejte odrážky </a:t>
            </a:r>
          </a:p>
          <a:p>
            <a:r>
              <a:rPr lang="cs-CZ" dirty="0" smtClean="0"/>
              <a:t>Odstavec </a:t>
            </a:r>
            <a:r>
              <a:rPr lang="cs-CZ" b="1" dirty="0"/>
              <a:t>7d </a:t>
            </a:r>
            <a:r>
              <a:rPr lang="cs-CZ" dirty="0"/>
              <a:t>bude </a:t>
            </a:r>
            <a:r>
              <a:rPr lang="cs-CZ" i="1" dirty="0"/>
              <a:t>kurzivou </a:t>
            </a:r>
            <a:endParaRPr lang="cs-CZ" dirty="0"/>
          </a:p>
          <a:p>
            <a:r>
              <a:rPr lang="cs-CZ" dirty="0" smtClean="0"/>
              <a:t>Vypracovaný </a:t>
            </a:r>
            <a:r>
              <a:rPr lang="cs-CZ" dirty="0"/>
              <a:t>úkol uložte do Vaší složky pod názvem „</a:t>
            </a:r>
            <a:r>
              <a:rPr lang="cs-CZ" b="1" dirty="0"/>
              <a:t>Číslování, odrážky</a:t>
            </a:r>
            <a:r>
              <a:rPr lang="cs-CZ" dirty="0"/>
              <a:t>“. </a:t>
            </a:r>
          </a:p>
        </p:txBody>
      </p:sp>
    </p:spTree>
    <p:extLst>
      <p:ext uri="{BB962C8B-B14F-4D97-AF65-F5344CB8AC3E}">
        <p14:creationId xmlns:p14="http://schemas.microsoft.com/office/powerpoint/2010/main" val="34629283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kutivní">
  <a:themeElements>
    <a:clrScheme name="Exekutivní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57</TotalTime>
  <Words>95</Words>
  <Application>Microsoft Office PowerPoint</Application>
  <PresentationFormat>Předvádění na obrazovce (4:3)</PresentationFormat>
  <Paragraphs>41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Exekutivní</vt:lpstr>
      <vt:lpstr>Prezentace aplikace PowerPoint</vt:lpstr>
      <vt:lpstr>Prezentace aplikace PowerPoint</vt:lpstr>
      <vt:lpstr> Význam </vt:lpstr>
      <vt:lpstr> Cesta k odrážkám a k číslování </vt:lpstr>
      <vt:lpstr> Odrážky a číslování </vt:lpstr>
      <vt:lpstr>Samostatný úkol 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anna</dc:creator>
  <cp:lastModifiedBy>anna</cp:lastModifiedBy>
  <cp:revision>3</cp:revision>
  <dcterms:created xsi:type="dcterms:W3CDTF">2014-02-10T14:40:12Z</dcterms:created>
  <dcterms:modified xsi:type="dcterms:W3CDTF">2014-06-20T08:54:15Z</dcterms:modified>
</cp:coreProperties>
</file>