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7" r:id="rId4"/>
    <p:sldId id="256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8" d="100"/>
          <a:sy n="78" d="100"/>
        </p:scale>
        <p:origin x="-84" y="-7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1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4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5728971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1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49"/>
            <a:ext cx="5388864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7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0" y="273051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7" y="2438401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5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10835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5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1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79658AD-D482-41ED-A86A-C184C1D277F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8" y="6356351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62A2560-3C0A-4B50-8282-FA07DF2A27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11277014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333376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2878138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výuky 				prostřednictvím ICT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VY_32_INOVACE_ICT_II_S1_14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2351088" y="3284538"/>
            <a:ext cx="7561262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rgbClr val="7F7F7F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ct val="20000"/>
              </a:spcBef>
              <a:buFont typeface="Courier New" panose="02070309020205020404" pitchFamily="49" charset="0"/>
              <a:buChar char="o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rgbClr val="7F7F7F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panose="020B0604020202020204" pitchFamily="34" charset="0"/>
              </a:rPr>
              <a:t>Název:			MS W – </a:t>
            </a:r>
            <a:r>
              <a:rPr lang="cs-CZ" altLang="cs-CZ" sz="12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Pozadí, ohraničení, stínování</a:t>
            </a:r>
            <a:endParaRPr lang="cs-CZ" altLang="cs-CZ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Autor:			Ing. Jitka Matasová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Datum:		</a:t>
            </a:r>
            <a:r>
              <a:rPr lang="cs-CZ" altLang="cs-CZ" sz="1200">
                <a:solidFill>
                  <a:schemeClr val="tx1"/>
                </a:solidFill>
                <a:latin typeface="Arial" panose="020B0604020202020204" pitchFamily="34" charset="0"/>
              </a:rPr>
              <a:t>	</a:t>
            </a:r>
            <a:r>
              <a:rPr lang="cs-CZ" altLang="cs-CZ" sz="1200" smtClean="0">
                <a:solidFill>
                  <a:schemeClr val="tx1"/>
                </a:solidFill>
                <a:latin typeface="Arial" panose="020B0604020202020204" pitchFamily="34" charset="0"/>
              </a:rPr>
              <a:t>2.1.2014 </a:t>
            </a:r>
            <a:endParaRPr lang="cs-CZ" altLang="cs-CZ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Obor:			65-51-H/01 Kuchař - číšník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Ročník:			1. ročník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2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panose="020B0604020202020204" pitchFamily="34" charset="0"/>
              </a:rPr>
              <a:t>Anotace výukového materiálu (klíčová slova: </a:t>
            </a:r>
            <a:r>
              <a:rPr lang="cs-CZ" altLang="cs-CZ" sz="12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ohraničení vnitřní, vnější, okraj stránky)</a:t>
            </a:r>
            <a:endParaRPr lang="cs-CZ" altLang="cs-CZ" sz="12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VM je koncipován v podobě </a:t>
            </a:r>
            <a:r>
              <a:rPr lang="cs-CZ" altLang="cs-CZ" sz="1200" dirty="0" err="1">
                <a:solidFill>
                  <a:schemeClr val="tx1"/>
                </a:solidFill>
                <a:latin typeface="Arial" panose="020B0604020202020204" pitchFamily="34" charset="0"/>
              </a:rPr>
              <a:t>powerpointové</a:t>
            </a: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 prezentace pro výuku předmětu IKT.  Materiál bude používán přímo při výuce  za použití interaktivní tabule či dataprojektoru s výstupem na plátno. Téma je přímo v souladu  s ŠVP – práce se standardním aplikačním programovým vybavením – textový procesor, praktické úlohy.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2. 	Prezentace 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panose="020B0604020202020204" pitchFamily="34" charset="0"/>
              </a:rPr>
              <a:t>	</a:t>
            </a:r>
            <a:r>
              <a:rPr lang="cs-CZ" altLang="cs-CZ" sz="1800" dirty="0">
                <a:solidFill>
                  <a:schemeClr val="tx1"/>
                </a:solidFill>
                <a:latin typeface="Arial" panose="020B0604020202020204" pitchFamily="34" charset="0"/>
              </a:rPr>
              <a:t/>
            </a:r>
            <a:br>
              <a:rPr lang="cs-CZ" altLang="cs-CZ" sz="18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cs-CZ" altLang="cs-CZ" sz="1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42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35188" y="1484314"/>
            <a:ext cx="7772400" cy="38242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5400" b="1" dirty="0">
                <a:solidFill>
                  <a:schemeClr val="accent1">
                    <a:lumMod val="50000"/>
                  </a:schemeClr>
                </a:solidFill>
              </a:rPr>
              <a:t>MS W –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pozadí, stínování, ohraničení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691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Význam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Chceme-li dokument mít ozdoben či zvýrazněn celý nebo jen část textu, je možné změnit </a:t>
            </a:r>
            <a:r>
              <a:rPr lang="cs-CZ" b="1" dirty="0" smtClean="0"/>
              <a:t>pozadí</a:t>
            </a:r>
            <a:r>
              <a:rPr lang="cs-CZ" dirty="0" smtClean="0"/>
              <a:t> či text </a:t>
            </a:r>
            <a:r>
              <a:rPr lang="cs-CZ" b="1" dirty="0" smtClean="0"/>
              <a:t>ohraničit</a:t>
            </a:r>
            <a:r>
              <a:rPr lang="cs-CZ" dirty="0" smtClean="0"/>
              <a:t> nebo oddělit.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Můžeme ohraničit barevně, různými motivy o různé velikosti celou stránku či pouze </a:t>
            </a:r>
            <a:r>
              <a:rPr lang="cs-CZ" smtClean="0"/>
              <a:t>odstavec.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Motiv ohraničení si můžeme i vytvořit.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0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Nabídka na pozadí, stínování, ohraničení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3041" y="2254028"/>
            <a:ext cx="7677150" cy="35433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7961376" y="2840736"/>
            <a:ext cx="499872" cy="34137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32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Širší nabídka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8684" y="1890939"/>
            <a:ext cx="6483318" cy="435133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363478" y="2416629"/>
            <a:ext cx="466530" cy="261257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243805" y="5859624"/>
            <a:ext cx="978408" cy="317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10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Ohraničení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3485" y="2088420"/>
            <a:ext cx="5248275" cy="41243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93910" y="2369976"/>
            <a:ext cx="765110" cy="261257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54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Ohraničení stránky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4085" y="1985784"/>
            <a:ext cx="5314950" cy="412432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498980" y="2323322"/>
            <a:ext cx="1156996" cy="270588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14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Stínování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4712" y="1739106"/>
            <a:ext cx="5362575" cy="424815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46441" y="2230016"/>
            <a:ext cx="662473" cy="298580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537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Ukázka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5415" y="1600200"/>
            <a:ext cx="3181169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12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10004" y="243827"/>
            <a:ext cx="10515600" cy="1325563"/>
          </a:xfrm>
        </p:spPr>
        <p:txBody>
          <a:bodyPr>
            <a:normAutofit/>
          </a:bodyPr>
          <a:lstStyle/>
          <a:p>
            <a:r>
              <a:rPr lang="cs-CZ" sz="4900" b="1" dirty="0">
                <a:solidFill>
                  <a:schemeClr val="accent1">
                    <a:lumMod val="50000"/>
                  </a:schemeClr>
                </a:solidFill>
              </a:rPr>
              <a:t>Samostatný 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Vytvořte 3 libovolné ukázky, kde budou ohraničeny stránky, bude použito stínování stránky s různým pozadím.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Hotovou práci (3 soubory) uložte pod názvem</a:t>
            </a:r>
          </a:p>
          <a:p>
            <a:pPr marL="0" indent="0">
              <a:buNone/>
            </a:pPr>
            <a:r>
              <a:rPr lang="cs-CZ" dirty="0" smtClean="0"/>
              <a:t>„</a:t>
            </a:r>
            <a:r>
              <a:rPr lang="cs-CZ" b="1" dirty="0" smtClean="0"/>
              <a:t>Ohraničení stránky 1 - 3</a:t>
            </a:r>
            <a:r>
              <a:rPr lang="cs-CZ" dirty="0" smtClean="0"/>
              <a:t>“ do Vaší složky.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11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7576"/>
            <a:ext cx="10972800" cy="1342623"/>
          </a:xfrm>
        </p:spPr>
        <p:txBody>
          <a:bodyPr>
            <a:normAutofit/>
          </a:bodyPr>
          <a:lstStyle/>
          <a:p>
            <a:pPr algn="ctr"/>
            <a:r>
              <a:rPr lang="cs-CZ" sz="4900" b="1" dirty="0" smtClean="0">
                <a:solidFill>
                  <a:schemeClr val="accent1">
                    <a:lumMod val="50000"/>
                  </a:schemeClr>
                </a:solidFill>
              </a:rPr>
              <a:t>Řešení </a:t>
            </a:r>
            <a:endParaRPr lang="cs-CZ" sz="49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961092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6" y="1720678"/>
            <a:ext cx="3256274" cy="495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764" y="1720678"/>
            <a:ext cx="3384526" cy="495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596" y="1720678"/>
            <a:ext cx="3464416" cy="4805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65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73</TotalTime>
  <Words>106</Words>
  <Application>Microsoft Office PowerPoint</Application>
  <PresentationFormat>Vlastní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    MS W – pozadí, stínování, ohraničení </vt:lpstr>
      <vt:lpstr>Význam</vt:lpstr>
      <vt:lpstr>Nabídka na pozadí, stínování, ohraničení</vt:lpstr>
      <vt:lpstr>Širší nabídka</vt:lpstr>
      <vt:lpstr>Ohraničení</vt:lpstr>
      <vt:lpstr>Ohraničení stránky</vt:lpstr>
      <vt:lpstr>Stínování</vt:lpstr>
      <vt:lpstr>Ukázka</vt:lpstr>
      <vt:lpstr>Samostatný úkol</vt:lpstr>
      <vt:lpstr>Řešení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anna</cp:lastModifiedBy>
  <cp:revision>17</cp:revision>
  <dcterms:created xsi:type="dcterms:W3CDTF">2013-10-24T08:01:51Z</dcterms:created>
  <dcterms:modified xsi:type="dcterms:W3CDTF">2014-04-01T10:21:07Z</dcterms:modified>
</cp:coreProperties>
</file>