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9" r:id="rId6"/>
    <p:sldId id="260" r:id="rId7"/>
    <p:sldId id="272" r:id="rId8"/>
    <p:sldId id="270" r:id="rId9"/>
    <p:sldId id="263" r:id="rId10"/>
    <p:sldId id="268" r:id="rId11"/>
    <p:sldId id="266" r:id="rId12"/>
    <p:sldId id="261" r:id="rId13"/>
    <p:sldId id="273" r:id="rId14"/>
    <p:sldId id="274" r:id="rId15"/>
    <p:sldId id="275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58BA6-BEAC-4030-8C09-CB24954609E2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DF34C5-E6AF-47B0-87B9-6836FB6651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8381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DF34C5-E6AF-47B0-87B9-6836FB6651E4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42986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587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90172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1080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4589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6395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9267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5708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74642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8287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9638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83413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1520442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985828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88022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000751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94102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0600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print">
            <a:alphaModFix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B89CB80-5778-4C25-954D-0D4CF0E7D983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4B9B434-DC85-42D6-9701-AB589F9CA5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659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cdn.marketplaceimages.windowsphone.com/v8/images/0520f1ca-cb28-48e5-8ed3-622304607f3a?imageType=ws_icon_larg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4664"/>
            <a:ext cx="5723929" cy="14700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259632" y="3284538"/>
            <a:ext cx="6624736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200" b="1" dirty="0">
                <a:solidFill>
                  <a:schemeClr val="tx1"/>
                </a:solidFill>
                <a:latin typeface="Arial" panose="020B0604020202020204" pitchFamily="34" charset="0"/>
              </a:rPr>
              <a:t>Popis výukového materiálu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200" b="1" dirty="0">
                <a:solidFill>
                  <a:schemeClr val="tx1"/>
                </a:solidFill>
                <a:latin typeface="Arial" panose="020B0604020202020204" pitchFamily="34" charset="0"/>
              </a:rPr>
              <a:t>Název:			MS W – </a:t>
            </a:r>
            <a:r>
              <a:rPr lang="cs-CZ" altLang="cs-CZ" sz="12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 Vkládání obrázků, tabulky</a:t>
            </a:r>
            <a:endParaRPr lang="cs-CZ" altLang="cs-CZ" sz="12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200" dirty="0">
                <a:solidFill>
                  <a:schemeClr val="tx1"/>
                </a:solidFill>
                <a:latin typeface="Arial" panose="020B0604020202020204" pitchFamily="34" charset="0"/>
              </a:rPr>
              <a:t>Autor:			Ing. Jitka Matasová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200" dirty="0">
                <a:solidFill>
                  <a:schemeClr val="tx1"/>
                </a:solidFill>
                <a:latin typeface="Arial" panose="020B0604020202020204" pitchFamily="34" charset="0"/>
              </a:rPr>
              <a:t>Datum:		</a:t>
            </a:r>
            <a:r>
              <a:rPr lang="cs-CZ" altLang="cs-CZ" sz="120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cs-CZ" altLang="cs-CZ" sz="1200" smtClean="0">
                <a:solidFill>
                  <a:schemeClr val="tx1"/>
                </a:solidFill>
                <a:latin typeface="Arial" panose="020B0604020202020204" pitchFamily="34" charset="0"/>
              </a:rPr>
              <a:t>2.2.2014 </a:t>
            </a:r>
            <a:endParaRPr lang="cs-CZ" altLang="cs-CZ" sz="12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200" dirty="0">
                <a:solidFill>
                  <a:schemeClr val="tx1"/>
                </a:solidFill>
                <a:latin typeface="Arial" panose="020B0604020202020204" pitchFamily="34" charset="0"/>
              </a:rPr>
              <a:t>Obor:			65-51-H/01 Kuchař - číšník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200" dirty="0">
                <a:solidFill>
                  <a:schemeClr val="tx1"/>
                </a:solidFill>
                <a:latin typeface="Arial" panose="020B0604020202020204" pitchFamily="34" charset="0"/>
              </a:rPr>
              <a:t>Ročník:			1. ročník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200" dirty="0">
                <a:solidFill>
                  <a:schemeClr val="tx1"/>
                </a:solidFill>
                <a:latin typeface="Arial" panose="020B0604020202020204" pitchFamily="34" charset="0"/>
              </a:rPr>
              <a:t>Předmět:			IKT – Informační a komunikační </a:t>
            </a:r>
            <a:r>
              <a:rPr lang="cs-CZ" altLang="cs-CZ" sz="1200" dirty="0" smtClean="0">
                <a:solidFill>
                  <a:schemeClr val="tx1"/>
                </a:solidFill>
                <a:latin typeface="Arial" panose="020B0604020202020204" pitchFamily="34" charset="0"/>
              </a:rPr>
              <a:t>					technologie</a:t>
            </a:r>
            <a:endParaRPr lang="cs-CZ" altLang="cs-CZ" sz="12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2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200" b="1" dirty="0">
                <a:solidFill>
                  <a:schemeClr val="tx1"/>
                </a:solidFill>
                <a:latin typeface="Arial" panose="020B0604020202020204" pitchFamily="34" charset="0"/>
              </a:rPr>
              <a:t>Anotace výukového materiálu (klíčová slova: </a:t>
            </a:r>
            <a:r>
              <a:rPr lang="cs-CZ" altLang="cs-CZ" sz="12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vložit obrázky, formát obrázku, obtékání)</a:t>
            </a:r>
            <a:endParaRPr lang="cs-CZ" altLang="cs-CZ" sz="12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cs-CZ" altLang="cs-CZ" sz="1200" dirty="0" smtClean="0">
                <a:solidFill>
                  <a:schemeClr val="tx1"/>
                </a:solidFill>
                <a:latin typeface="Arial" panose="020B0604020202020204" pitchFamily="34" charset="0"/>
              </a:rPr>
              <a:t>VM </a:t>
            </a:r>
            <a:r>
              <a:rPr lang="cs-CZ" altLang="cs-CZ" sz="1200" dirty="0">
                <a:solidFill>
                  <a:schemeClr val="tx1"/>
                </a:solidFill>
                <a:latin typeface="Arial" panose="020B0604020202020204" pitchFamily="34" charset="0"/>
              </a:rPr>
              <a:t>je koncipován v podobě </a:t>
            </a:r>
            <a:r>
              <a:rPr lang="cs-CZ" altLang="cs-CZ" sz="1200" dirty="0" err="1">
                <a:solidFill>
                  <a:schemeClr val="tx1"/>
                </a:solidFill>
                <a:latin typeface="Arial" panose="020B0604020202020204" pitchFamily="34" charset="0"/>
              </a:rPr>
              <a:t>powerpointové</a:t>
            </a:r>
            <a:r>
              <a:rPr lang="cs-CZ" altLang="cs-CZ" sz="1200" dirty="0">
                <a:solidFill>
                  <a:schemeClr val="tx1"/>
                </a:solidFill>
                <a:latin typeface="Arial" panose="020B0604020202020204" pitchFamily="34" charset="0"/>
              </a:rPr>
              <a:t> prezentace pro výuku předmětu IKT.  Materiál bude používán přímo při výuce  za použití interaktivní tabule či dataprojektoru s výstupem na plátno. Téma je přímo v souladu  s ŠVP – práce se standardním aplikačním programovým vybavením – textový procesor, praktické úlohy.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200" dirty="0">
                <a:solidFill>
                  <a:schemeClr val="tx1"/>
                </a:solidFill>
                <a:latin typeface="Arial" panose="020B0604020202020204" pitchFamily="34" charset="0"/>
              </a:rPr>
              <a:t>2. 	Prezentace bude používána k procvičení daného tématu. Jedná se o pracovní list, který je žákovi nejdříve pomocí dataprojektoru vysvětlen a následně si každý žák zpracuje tento úkol do svého PC. Vyučující zkontroluje společně jednotlivé práce a upozorní na nedostatky, ale i na úspěšné práce. Žáci si ověří pochopení výkladu a procvičí samostatnost.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20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20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cs-CZ" altLang="cs-CZ" sz="1800" dirty="0">
                <a:solidFill>
                  <a:schemeClr val="tx1"/>
                </a:solidFill>
                <a:latin typeface="Arial" panose="020B0604020202020204" pitchFamily="34" charset="0"/>
              </a:rPr>
              <a:t/>
            </a:r>
            <a:br>
              <a:rPr lang="cs-CZ" altLang="cs-CZ" sz="1800" dirty="0">
                <a:solidFill>
                  <a:schemeClr val="tx1"/>
                </a:solidFill>
                <a:latin typeface="Arial" panose="020B0604020202020204" pitchFamily="34" charset="0"/>
              </a:rPr>
            </a:br>
            <a:endParaRPr lang="cs-CZ" altLang="cs-CZ" sz="1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63316" y="1988840"/>
            <a:ext cx="6400800" cy="10795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Číslo projektu školy 		CZ.1.07/1.5.00/34.0963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Číslo a název klíčové aktivity 	III/2  Inovace a zkvalitnění výuky 				prostřednictvím ICT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cs-CZ" sz="12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Číslo materiálu		</a:t>
            </a:r>
            <a:r>
              <a:rPr lang="cs-CZ" sz="1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VY_32_INOVACE_ICT_II_S1_15</a:t>
            </a:r>
            <a:endParaRPr lang="cs-CZ" sz="12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969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5400" dirty="0" smtClean="0"/>
              <a:t>MS W – Vkládání obrázků, tabulky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972982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Nabídka: Soubor-Vložení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1259632" y="2204864"/>
            <a:ext cx="5760639" cy="3600399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915816" y="2492896"/>
            <a:ext cx="936104" cy="36004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851920" y="2852936"/>
            <a:ext cx="720080" cy="93610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2381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Výběr obrázku</a:t>
            </a:r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1790653" y="2366963"/>
            <a:ext cx="5562693" cy="3424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3434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Vložení obrázku z klipartu z Office.com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899592" y="2060848"/>
            <a:ext cx="7056784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5027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Vložení prázdné tabulky </a:t>
            </a:r>
            <a:endParaRPr lang="cs-CZ" sz="3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87871" y="1700808"/>
            <a:ext cx="3248025" cy="436245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507828" y="1916832"/>
            <a:ext cx="720080" cy="21602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27584" y="2132856"/>
            <a:ext cx="576064" cy="72008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1916832"/>
            <a:ext cx="3209925" cy="3960440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827584" y="4581128"/>
            <a:ext cx="1800200" cy="2880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2748417" y="4725144"/>
            <a:ext cx="1679567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3333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Nebo jiný způsob vložení tabulky</a:t>
            </a:r>
            <a:endParaRPr lang="cs-CZ" sz="32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23528" y="1700808"/>
            <a:ext cx="3248025" cy="436245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475656" y="1916832"/>
            <a:ext cx="720080" cy="21602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83568" y="2164469"/>
            <a:ext cx="576064" cy="72008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83568" y="5301208"/>
            <a:ext cx="1944216" cy="21602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Zástupný symbol pro obsah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98678" y="2207473"/>
            <a:ext cx="5242455" cy="4525963"/>
          </a:xfrm>
          <a:prstGeom prst="rect">
            <a:avLst/>
          </a:prstGeom>
        </p:spPr>
      </p:pic>
      <p:sp>
        <p:nvSpPr>
          <p:cNvPr id="3" name="Šipka doprava 2"/>
          <p:cNvSpPr/>
          <p:nvPr/>
        </p:nvSpPr>
        <p:spPr>
          <a:xfrm>
            <a:off x="2771800" y="5409220"/>
            <a:ext cx="864096" cy="1080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4157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31540"/>
            <a:ext cx="8003232" cy="1195536"/>
          </a:xfrm>
        </p:spPr>
        <p:txBody>
          <a:bodyPr/>
          <a:lstStyle/>
          <a:p>
            <a:r>
              <a:rPr lang="cs-CZ" sz="3600" dirty="0" smtClean="0"/>
              <a:t>Vložení předdefinované tabulky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484784"/>
            <a:ext cx="5953125" cy="7515225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475656" y="5013176"/>
            <a:ext cx="1872208" cy="2880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475656" y="1700808"/>
            <a:ext cx="504056" cy="7200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4396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Vložení existující tabulky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457200" y="2060849"/>
            <a:ext cx="8229600" cy="3526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4937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Vložení výřezu obrazovky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755576" y="2415380"/>
            <a:ext cx="7416824" cy="3101851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051720" y="2636912"/>
            <a:ext cx="792088" cy="2880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347864" y="3356992"/>
            <a:ext cx="432048" cy="2880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347864" y="4077072"/>
            <a:ext cx="1152128" cy="79208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48319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Výřez obrazovky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600200"/>
            <a:ext cx="6480720" cy="452596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5" name="Obdélník 4"/>
          <p:cNvSpPr/>
          <p:nvPr/>
        </p:nvSpPr>
        <p:spPr>
          <a:xfrm>
            <a:off x="2123728" y="1600200"/>
            <a:ext cx="504056" cy="17261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259632" y="3212976"/>
            <a:ext cx="6840760" cy="316835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66664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Samostatný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smtClean="0"/>
              <a:t>Otevřete si Vámi vytvořený dokument s názvem „</a:t>
            </a:r>
            <a:r>
              <a:rPr lang="cs-CZ" b="1" dirty="0" smtClean="0"/>
              <a:t>Číslování, odrážky</a:t>
            </a:r>
            <a:r>
              <a:rPr lang="cs-CZ" dirty="0" smtClean="0"/>
              <a:t>“.</a:t>
            </a:r>
          </a:p>
          <a:p>
            <a:pPr marL="0" indent="0">
              <a:buNone/>
            </a:pPr>
            <a:r>
              <a:rPr lang="cs-CZ" dirty="0" smtClean="0"/>
              <a:t>Na internetu v prohlížeči google.cz si vyhledejte obrázek s názvem Zákon o účetnictví a uložte si ho na plochu.</a:t>
            </a:r>
          </a:p>
          <a:p>
            <a:pPr marL="0" indent="0">
              <a:buNone/>
            </a:pPr>
            <a:r>
              <a:rPr lang="cs-CZ" dirty="0" smtClean="0"/>
              <a:t>Do textu dokumentu vložíte obrázek na první stránku doprostřed stránky -vlevo a to  </a:t>
            </a:r>
            <a:r>
              <a:rPr lang="cs-CZ" b="1" dirty="0" smtClean="0"/>
              <a:t>s obtékáním textu </a:t>
            </a:r>
            <a:r>
              <a:rPr lang="cs-CZ" dirty="0" smtClean="0"/>
              <a:t>– </a:t>
            </a:r>
            <a:r>
              <a:rPr lang="cs-CZ" b="1" dirty="0" smtClean="0"/>
              <a:t>těsné</a:t>
            </a:r>
            <a:r>
              <a:rPr lang="cs-CZ" dirty="0" smtClean="0"/>
              <a:t> a na druhou stránku ten samý obrázek vložíte doprostřed stránky - na střed zarovnaný, </a:t>
            </a:r>
            <a:r>
              <a:rPr lang="cs-CZ" b="1" dirty="0" smtClean="0"/>
              <a:t>obtékání textu </a:t>
            </a:r>
            <a:r>
              <a:rPr lang="cs-CZ" dirty="0" smtClean="0"/>
              <a:t>– </a:t>
            </a:r>
            <a:r>
              <a:rPr lang="cs-CZ" b="1" dirty="0" smtClean="0"/>
              <a:t>za textem </a:t>
            </a:r>
            <a:r>
              <a:rPr lang="cs-CZ" dirty="0" smtClean="0"/>
              <a:t>a uložíte do Vaší složky pod názvem</a:t>
            </a:r>
          </a:p>
          <a:p>
            <a:pPr marL="0" indent="0">
              <a:buNone/>
            </a:pPr>
            <a:r>
              <a:rPr lang="cs-CZ" dirty="0"/>
              <a:t>„</a:t>
            </a:r>
            <a:r>
              <a:rPr lang="cs-CZ" b="1" dirty="0"/>
              <a:t>Vkládání obrázků</a:t>
            </a:r>
            <a:r>
              <a:rPr lang="cs-CZ" dirty="0" smtClean="0"/>
              <a:t>“.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997060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str. 1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627784" y="1600200"/>
            <a:ext cx="3608541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89937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str. 2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070558" y="2366963"/>
            <a:ext cx="3002883" cy="3424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64649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Použitý zdroj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u="sng" dirty="0">
                <a:hlinkClick r:id="rId2"/>
              </a:rPr>
              <a:t>http://cdn.marketplaceimages.windowsphone.com/v8/images/0520f1ca-cb28-48e5-8ed3-622304607f3a?imageType=ws_icon_large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51143897"/>
      </p:ext>
    </p:extLst>
  </p:cSld>
  <p:clrMapOvr>
    <a:masterClrMapping/>
  </p:clrMapOvr>
</p:sld>
</file>

<file path=ppt/theme/theme1.xml><?xml version="1.0" encoding="utf-8"?>
<a:theme xmlns:a="http://schemas.openxmlformats.org/drawingml/2006/main" name="Kapka">
  <a:themeElements>
    <a:clrScheme name="Kapk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Kapka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pk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Kapka</Template>
  <TotalTime>79</TotalTime>
  <Words>142</Words>
  <Application>Microsoft Office PowerPoint</Application>
  <PresentationFormat>Předvádění na obrazovce (4:3)</PresentationFormat>
  <Paragraphs>37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Kapka</vt:lpstr>
      <vt:lpstr>Snímek 1</vt:lpstr>
      <vt:lpstr>MS W – Vkládání obrázků, tabulky</vt:lpstr>
      <vt:lpstr>Nabídka: Soubor-Vložení</vt:lpstr>
      <vt:lpstr>Výběr obrázku</vt:lpstr>
      <vt:lpstr>Vložení obrázku z klipartu z Office.com</vt:lpstr>
      <vt:lpstr>Vložení prázdné tabulky </vt:lpstr>
      <vt:lpstr>Nebo jiný způsob vložení tabulky</vt:lpstr>
      <vt:lpstr>Vložení předdefinované tabulky</vt:lpstr>
      <vt:lpstr>Vložení existující tabulky</vt:lpstr>
      <vt:lpstr>Vložení výřezu obrazovky</vt:lpstr>
      <vt:lpstr> Výřez obrazovky</vt:lpstr>
      <vt:lpstr>Samostatný úkol</vt:lpstr>
      <vt:lpstr>Ukázka str. 1</vt:lpstr>
      <vt:lpstr>Ukázka str. 2</vt:lpstr>
      <vt:lpstr>Použitý zdroj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anna</dc:creator>
  <cp:lastModifiedBy>Dum</cp:lastModifiedBy>
  <cp:revision>19</cp:revision>
  <dcterms:created xsi:type="dcterms:W3CDTF">2013-11-18T07:37:49Z</dcterms:created>
  <dcterms:modified xsi:type="dcterms:W3CDTF">2014-06-20T09:38:13Z</dcterms:modified>
</cp:coreProperties>
</file>