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7" r:id="rId2"/>
    <p:sldId id="258" r:id="rId3"/>
    <p:sldId id="260" r:id="rId4"/>
    <p:sldId id="256" r:id="rId5"/>
    <p:sldId id="259" r:id="rId6"/>
    <p:sldId id="261" r:id="rId7"/>
    <p:sldId id="266" r:id="rId8"/>
    <p:sldId id="264" r:id="rId9"/>
    <p:sldId id="265" r:id="rId10"/>
    <p:sldId id="262" r:id="rId11"/>
    <p:sldId id="267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951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4596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5051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855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374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8494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6950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948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5602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4024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7584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61631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9169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5064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5134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18986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8833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146295B-2BA5-4558-99A5-E66AA31F1DC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2C63C64-9323-4A25-B066-9BB98D67DF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192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3860" y="333377"/>
            <a:ext cx="4508897" cy="1470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835696" y="1988840"/>
            <a:ext cx="5400600" cy="1224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projektu školy 		CZ.1.07/1.5.00/34.0963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a název klíčové aktivity 	III/2  Inovace a zkvalitnění 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			výuky  prostřednictvím </a:t>
            </a: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ICT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1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materiálu	</a:t>
            </a: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VY_32_INOVACE_ICT_II_S1_17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08847" y="2852936"/>
            <a:ext cx="6678687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sz="1200" b="1" dirty="0"/>
              <a:t>Popis výukového materiálu	</a:t>
            </a:r>
          </a:p>
          <a:p>
            <a:pPr eaLnBrk="1" hangingPunct="1"/>
            <a:r>
              <a:rPr lang="cs-CZ" sz="1200" b="1" dirty="0"/>
              <a:t>Název:			</a:t>
            </a:r>
            <a:r>
              <a:rPr lang="cs-CZ" sz="1200" b="1" dirty="0" smtClean="0"/>
              <a:t>ČSN 01 6910 – seznámení s ČSN</a:t>
            </a:r>
            <a:endParaRPr lang="cs-CZ" sz="1200" dirty="0"/>
          </a:p>
          <a:p>
            <a:pPr eaLnBrk="1" hangingPunct="1"/>
            <a:r>
              <a:rPr lang="cs-CZ" sz="1200" dirty="0"/>
              <a:t>Autor:			Ing. Jitka Matasová</a:t>
            </a:r>
          </a:p>
          <a:p>
            <a:pPr eaLnBrk="1" hangingPunct="1"/>
            <a:r>
              <a:rPr lang="cs-CZ" sz="1200" dirty="0"/>
              <a:t>Datum:			</a:t>
            </a:r>
            <a:r>
              <a:rPr lang="cs-CZ" sz="1200" dirty="0" smtClean="0"/>
              <a:t>2.3.2014 </a:t>
            </a:r>
            <a:endParaRPr lang="cs-CZ" sz="1200" dirty="0"/>
          </a:p>
          <a:p>
            <a:pPr eaLnBrk="1" hangingPunct="1"/>
            <a:r>
              <a:rPr lang="cs-CZ" sz="1200" dirty="0"/>
              <a:t>Obor:			65-51-H/01 Kuchař - číšník</a:t>
            </a:r>
          </a:p>
          <a:p>
            <a:pPr eaLnBrk="1" hangingPunct="1"/>
            <a:r>
              <a:rPr lang="cs-CZ" sz="1200" dirty="0"/>
              <a:t>Ročník:			1. ročník </a:t>
            </a:r>
          </a:p>
          <a:p>
            <a:pPr eaLnBrk="1" hangingPunct="1"/>
            <a:r>
              <a:rPr lang="cs-CZ" sz="1200" dirty="0"/>
              <a:t>Předmět:			IKT – Informační a komunikační </a:t>
            </a:r>
            <a:r>
              <a:rPr lang="cs-CZ" sz="1200" dirty="0" smtClean="0"/>
              <a:t>					technologie</a:t>
            </a:r>
            <a:endParaRPr lang="cs-CZ" sz="1200" dirty="0"/>
          </a:p>
          <a:p>
            <a:pPr eaLnBrk="1" hangingPunct="1"/>
            <a:endParaRPr lang="cs-CZ" sz="1200" b="1" dirty="0"/>
          </a:p>
          <a:p>
            <a:pPr eaLnBrk="1" hangingPunct="1"/>
            <a:r>
              <a:rPr lang="cs-CZ" sz="1200" b="1" dirty="0"/>
              <a:t>Anotace výukového materiálu (klíčová </a:t>
            </a:r>
            <a:r>
              <a:rPr lang="cs-CZ" sz="1200" b="1" dirty="0" smtClean="0"/>
              <a:t>slova: interpunkce, mezery, vyjadřování)</a:t>
            </a:r>
            <a:endParaRPr lang="cs-CZ" sz="1200" b="1" dirty="0"/>
          </a:p>
          <a:p>
            <a:pPr eaLnBrk="1" hangingPunct="1"/>
            <a:endParaRPr lang="cs-CZ" sz="1200" dirty="0"/>
          </a:p>
          <a:p>
            <a:pPr eaLnBrk="1" hangingPunct="1">
              <a:buFontTx/>
              <a:buAutoNum type="arabicPeriod"/>
            </a:pPr>
            <a:r>
              <a:rPr lang="cs-CZ" sz="1200" dirty="0"/>
              <a:t>VM je koncipován v podobě </a:t>
            </a:r>
            <a:r>
              <a:rPr lang="cs-CZ" sz="1200" dirty="0" err="1"/>
              <a:t>powerpointové</a:t>
            </a:r>
            <a:r>
              <a:rPr lang="cs-CZ" sz="1200" dirty="0"/>
              <a:t> prezentace pro výuku předmětu IKT.  Materiál bude používán přímo při výuce  za použití interaktivní tabule či dataprojektoru s výstupem na plátno. Téma je přímo v souladu  s ŠVP </a:t>
            </a:r>
            <a:r>
              <a:rPr lang="cs-CZ" sz="1200" dirty="0" smtClean="0"/>
              <a:t>– ČSN 01 6910.</a:t>
            </a:r>
          </a:p>
          <a:p>
            <a:pPr eaLnBrk="1" hangingPunct="1">
              <a:buFontTx/>
              <a:buAutoNum type="arabicPeriod"/>
            </a:pPr>
            <a:r>
              <a:rPr lang="cs-CZ" sz="1200" dirty="0" smtClean="0"/>
              <a:t>Prezentace </a:t>
            </a:r>
            <a:r>
              <a:rPr lang="cs-CZ" sz="1200" dirty="0"/>
              <a:t>bude používána k procvičení daného tématu. Jedná se o </a:t>
            </a:r>
            <a:r>
              <a:rPr lang="cs-CZ" sz="1200" dirty="0" smtClean="0"/>
              <a:t>výukový materiál, </a:t>
            </a:r>
            <a:r>
              <a:rPr lang="cs-CZ" sz="1200" dirty="0"/>
              <a:t>který je žákovi nejdříve pomocí dataprojektoru vysvětlen a následně si každý žák zpracuje </a:t>
            </a:r>
            <a:r>
              <a:rPr lang="cs-CZ" sz="1200" dirty="0" smtClean="0"/>
              <a:t> </a:t>
            </a:r>
            <a:r>
              <a:rPr lang="cs-CZ" sz="1200" dirty="0"/>
              <a:t>úkol </a:t>
            </a:r>
            <a:r>
              <a:rPr lang="cs-CZ" sz="1200" dirty="0" smtClean="0"/>
              <a:t>samostatně. </a:t>
            </a:r>
            <a:r>
              <a:rPr lang="cs-CZ" sz="1200" dirty="0"/>
              <a:t>Vyučující zkontroluje společně jednotlivé práce a upozorní na nedostatky, ale i na úspěšné práce. Žáci si ověří pochopení výkladu a procvičí samostatnost.</a:t>
            </a:r>
          </a:p>
          <a:p>
            <a:pPr eaLnBrk="1" hangingPunct="1"/>
            <a:r>
              <a:rPr lang="cs-CZ" sz="1200" dirty="0"/>
              <a:t>	</a:t>
            </a:r>
          </a:p>
          <a:p>
            <a:pPr eaLnBrk="1" hangingPunct="1"/>
            <a:r>
              <a:rPr lang="cs-CZ" sz="1200" dirty="0"/>
              <a:t>	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813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22313" y="1700808"/>
            <a:ext cx="7772400" cy="2520280"/>
          </a:xfrm>
        </p:spPr>
        <p:txBody>
          <a:bodyPr>
            <a:normAutofit/>
          </a:bodyPr>
          <a:lstStyle/>
          <a:p>
            <a:r>
              <a:rPr lang="cs-CZ" b="1" dirty="0"/>
              <a:t>ČSN 01 6910 – seznámení s </a:t>
            </a:r>
            <a:r>
              <a:rPr lang="cs-CZ" b="1" dirty="0" smtClean="0"/>
              <a:t>		ČSN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159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ČSN 01 </a:t>
            </a:r>
            <a:r>
              <a:rPr lang="cs-CZ" b="1" dirty="0" smtClean="0"/>
              <a:t>6910 z roku 2007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Upravuje psaní </a:t>
            </a:r>
            <a:r>
              <a:rPr lang="cs-CZ" dirty="0"/>
              <a:t>písemností </a:t>
            </a:r>
            <a:r>
              <a:rPr lang="cs-CZ" b="1" dirty="0"/>
              <a:t>zpracovaných textovými </a:t>
            </a:r>
            <a:r>
              <a:rPr lang="cs-CZ" b="1" dirty="0" smtClean="0"/>
              <a:t>editory, </a:t>
            </a:r>
          </a:p>
          <a:p>
            <a:r>
              <a:rPr lang="cs-CZ" dirty="0" smtClean="0"/>
              <a:t>stanoví </a:t>
            </a:r>
            <a:r>
              <a:rPr lang="cs-CZ" dirty="0"/>
              <a:t>pravidla pro grafickou úpravu textů při práci na PC.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536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750405" y="1556792"/>
            <a:ext cx="7643192" cy="46413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>
                <a:latin typeface="+mj-lt"/>
                <a:ea typeface="+mj-ea"/>
                <a:cs typeface="+mj-cs"/>
              </a:rPr>
              <a:t>Určuje způsob psaní:</a:t>
            </a:r>
          </a:p>
          <a:p>
            <a:pPr marL="0" indent="0">
              <a:buNone/>
            </a:pPr>
            <a:endParaRPr lang="cs-CZ" sz="3600" dirty="0">
              <a:latin typeface="+mj-lt"/>
              <a:ea typeface="+mj-ea"/>
              <a:cs typeface="+mj-cs"/>
            </a:endParaRPr>
          </a:p>
          <a:p>
            <a:r>
              <a:rPr lang="cs-CZ" dirty="0" smtClean="0"/>
              <a:t>interpunkčních znamének</a:t>
            </a:r>
          </a:p>
          <a:p>
            <a:r>
              <a:rPr lang="cs-CZ" dirty="0" smtClean="0"/>
              <a:t>Zkratek</a:t>
            </a:r>
          </a:p>
          <a:p>
            <a:r>
              <a:rPr lang="cs-CZ" dirty="0" smtClean="0"/>
              <a:t>značek </a:t>
            </a:r>
            <a:r>
              <a:rPr lang="cs-CZ" dirty="0"/>
              <a:t>a </a:t>
            </a:r>
            <a:r>
              <a:rPr lang="cs-CZ" dirty="0" smtClean="0"/>
              <a:t>čísel</a:t>
            </a:r>
          </a:p>
          <a:p>
            <a:r>
              <a:rPr lang="cs-CZ" dirty="0" smtClean="0"/>
              <a:t>stanoví </a:t>
            </a:r>
            <a:r>
              <a:rPr lang="cs-CZ" dirty="0"/>
              <a:t>postupy při zvýrazňování a členění textů </a:t>
            </a:r>
            <a:endParaRPr lang="cs-CZ" dirty="0" smtClean="0"/>
          </a:p>
          <a:p>
            <a:r>
              <a:rPr lang="cs-CZ" dirty="0" smtClean="0"/>
              <a:t>zásady </a:t>
            </a:r>
            <a:r>
              <a:rPr lang="cs-CZ" dirty="0"/>
              <a:t>formálního uspořádání textového </a:t>
            </a:r>
            <a:r>
              <a:rPr lang="cs-CZ" dirty="0" smtClean="0"/>
              <a:t>sloupce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97674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r>
              <a:rPr lang="cs-CZ" dirty="0" smtClean="0"/>
              <a:t>Norma dále stanovuje: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2204864"/>
            <a:ext cx="8229600" cy="3412976"/>
          </a:xfrm>
        </p:spPr>
        <p:txBody>
          <a:bodyPr/>
          <a:lstStyle/>
          <a:p>
            <a:r>
              <a:rPr lang="cs-CZ" dirty="0" smtClean="0"/>
              <a:t>požadavky </a:t>
            </a:r>
            <a:r>
              <a:rPr lang="cs-CZ" dirty="0"/>
              <a:t>na psaní adres určených příjemcům v České republice i v zahraničí </a:t>
            </a:r>
            <a:endParaRPr lang="cs-CZ" dirty="0" smtClean="0"/>
          </a:p>
          <a:p>
            <a:r>
              <a:rPr lang="cs-CZ" dirty="0" smtClean="0"/>
              <a:t>podává </a:t>
            </a:r>
            <a:r>
              <a:rPr lang="cs-CZ" dirty="0"/>
              <a:t>návod pro úpravu obchodních a úředních dopisů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e-mailů</a:t>
            </a:r>
          </a:p>
          <a:p>
            <a:r>
              <a:rPr lang="cs-CZ" dirty="0" smtClean="0"/>
              <a:t>Jak vypracovávat tabulky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026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r>
              <a:rPr lang="cs-CZ" dirty="0" smtClean="0"/>
              <a:t>Některé důležité zásady: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b="1" dirty="0"/>
              <a:t>Za každé interpunkční znaménko náleží mezera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	Výjimkou jsou:</a:t>
            </a:r>
          </a:p>
          <a:p>
            <a:r>
              <a:rPr lang="cs-CZ" dirty="0"/>
              <a:t>např. </a:t>
            </a:r>
            <a:r>
              <a:rPr lang="cs-CZ" dirty="0" smtClean="0"/>
              <a:t>tečka ve </a:t>
            </a:r>
            <a:r>
              <a:rPr lang="cs-CZ" dirty="0"/>
              <a:t>webových a e-mailových adresách</a:t>
            </a:r>
          </a:p>
        </p:txBody>
      </p:sp>
    </p:spTree>
    <p:extLst>
      <p:ext uri="{BB962C8B-B14F-4D97-AF65-F5344CB8AC3E}">
        <p14:creationId xmlns:p14="http://schemas.microsoft.com/office/powerpoint/2010/main" xmlns="" val="204162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Obchodní styl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Nepoužívá hovorovou češtinu</a:t>
            </a:r>
          </a:p>
          <a:p>
            <a:r>
              <a:rPr lang="cs-CZ" dirty="0" smtClean="0"/>
              <a:t>Nepoužívá zdrobněliny</a:t>
            </a:r>
          </a:p>
          <a:p>
            <a:r>
              <a:rPr lang="cs-CZ" dirty="0" smtClean="0"/>
              <a:t>Všechen Text je zarovnán zleva</a:t>
            </a:r>
          </a:p>
          <a:p>
            <a:r>
              <a:rPr lang="cs-CZ" dirty="0" smtClean="0"/>
              <a:t>Píšeme bez gramatických chyb</a:t>
            </a:r>
          </a:p>
          <a:p>
            <a:r>
              <a:rPr lang="cs-CZ" dirty="0" smtClean="0"/>
              <a:t>Používáme srozumitelné a stručné věty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819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95536"/>
          </a:xfrm>
        </p:spPr>
        <p:txBody>
          <a:bodyPr/>
          <a:lstStyle/>
          <a:p>
            <a:r>
              <a:rPr lang="cs-CZ" dirty="0" smtClean="0"/>
              <a:t>Poštovní adresa adresáta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platí </a:t>
            </a:r>
            <a:r>
              <a:rPr lang="cs-CZ" b="1" dirty="0"/>
              <a:t>tyto zásady:</a:t>
            </a:r>
          </a:p>
          <a:p>
            <a:r>
              <a:rPr lang="cs-CZ" dirty="0" smtClean="0"/>
              <a:t>začíná </a:t>
            </a:r>
            <a:r>
              <a:rPr lang="cs-CZ" dirty="0"/>
              <a:t>velkým písmenem; na konci řádků se nepíšou žádná interpunkční znaménka </a:t>
            </a:r>
            <a:endParaRPr lang="cs-CZ" dirty="0" smtClean="0"/>
          </a:p>
          <a:p>
            <a:r>
              <a:rPr lang="cs-CZ" dirty="0" smtClean="0"/>
              <a:t>všechny </a:t>
            </a:r>
            <a:r>
              <a:rPr lang="cs-CZ" dirty="0"/>
              <a:t>řádky začínají od jednotné levé </a:t>
            </a:r>
            <a:r>
              <a:rPr lang="cs-CZ" dirty="0" smtClean="0"/>
              <a:t>svislice</a:t>
            </a:r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adrese se nic nezvýrazňuje podtržením, tučným písmem ani </a:t>
            </a:r>
            <a:r>
              <a:rPr lang="cs-CZ" dirty="0" smtClean="0"/>
              <a:t>proložením</a:t>
            </a:r>
            <a:endParaRPr lang="cs-CZ" dirty="0" smtClean="0"/>
          </a:p>
          <a:p>
            <a:r>
              <a:rPr lang="cs-CZ" dirty="0" smtClean="0"/>
              <a:t>musí </a:t>
            </a:r>
            <a:r>
              <a:rPr lang="cs-CZ" dirty="0"/>
              <a:t>být napsána takovým prostředkem, aby nemohlo dojít k jejímu vymazání, pozměnění</a:t>
            </a:r>
          </a:p>
          <a:p>
            <a:r>
              <a:rPr lang="cs-CZ" dirty="0" smtClean="0"/>
              <a:t>musí </a:t>
            </a:r>
            <a:r>
              <a:rPr lang="cs-CZ" dirty="0"/>
              <a:t>být použita kontrastní tmavá barva, nepřípustná je barva </a:t>
            </a:r>
            <a:r>
              <a:rPr lang="cs-CZ" dirty="0" smtClean="0"/>
              <a:t>červená</a:t>
            </a:r>
            <a:endParaRPr lang="cs-CZ" dirty="0"/>
          </a:p>
          <a:p>
            <a:r>
              <a:rPr lang="cs-CZ" dirty="0"/>
              <a:t>čitelně a bez </a:t>
            </a:r>
            <a:r>
              <a:rPr lang="cs-CZ" dirty="0" smtClean="0"/>
              <a:t>přepisování</a:t>
            </a:r>
            <a:endParaRPr lang="cs-CZ" dirty="0"/>
          </a:p>
          <a:p>
            <a:r>
              <a:rPr lang="cs-CZ" dirty="0" smtClean="0"/>
              <a:t>poznámky </a:t>
            </a:r>
            <a:r>
              <a:rPr lang="cs-CZ" dirty="0"/>
              <a:t>typu „Doporučeně“ se píšou s velkým počátečním </a:t>
            </a:r>
            <a:r>
              <a:rPr lang="cs-CZ" dirty="0" smtClean="0"/>
              <a:t>písmenem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489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Česká pojišťovna </a:t>
            </a:r>
            <a:r>
              <a:rPr lang="cs-CZ" dirty="0" smtClean="0"/>
              <a:t>Karlovy Vary</a:t>
            </a:r>
          </a:p>
          <a:p>
            <a:pPr marL="0" indent="0">
              <a:buNone/>
            </a:pPr>
            <a:r>
              <a:rPr lang="cs-CZ" dirty="0" smtClean="0"/>
              <a:t>Cestovní pojištění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Jaltská 1 </a:t>
            </a:r>
          </a:p>
          <a:p>
            <a:pPr marL="0" indent="0">
              <a:buNone/>
            </a:pPr>
            <a:r>
              <a:rPr lang="cs-CZ" dirty="0" smtClean="0"/>
              <a:t>360 01 Karlovy vary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878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r>
              <a:rPr lang="cs-CZ" dirty="0" smtClean="0"/>
              <a:t>Samostatný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Vyhledejte v internetovém vyhledávači normu:</a:t>
            </a:r>
          </a:p>
          <a:p>
            <a:pPr marL="0" indent="0">
              <a:buNone/>
            </a:pPr>
            <a:r>
              <a:rPr lang="cs-CZ" b="1" dirty="0" smtClean="0"/>
              <a:t>ČSN 01 6910.</a:t>
            </a:r>
          </a:p>
          <a:p>
            <a:pPr marL="0" indent="0">
              <a:buNone/>
            </a:pPr>
            <a:r>
              <a:rPr lang="cs-CZ" b="1" dirty="0" smtClean="0"/>
              <a:t>Najděte část normy, </a:t>
            </a:r>
            <a:r>
              <a:rPr lang="cs-CZ" dirty="0" smtClean="0"/>
              <a:t>podle  které správně napíšete následující text.</a:t>
            </a:r>
          </a:p>
          <a:p>
            <a:pPr marL="0" indent="0">
              <a:buNone/>
            </a:pPr>
            <a:r>
              <a:rPr lang="cs-CZ" dirty="0" smtClean="0"/>
              <a:t>Text napište velikostí písma 12 a hotovou práci uložte do Vaší složky pod názvem </a:t>
            </a:r>
            <a:r>
              <a:rPr lang="cs-CZ" b="1" dirty="0" smtClean="0"/>
              <a:t>ČSN 01 6910.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3682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cap="none" dirty="0" err="1" smtClean="0"/>
              <a:t>Ing.JosefNovák,ředitela.s</a:t>
            </a:r>
            <a:r>
              <a:rPr lang="cs-CZ" cap="none" dirty="0" smtClean="0"/>
              <a:t>.</a:t>
            </a:r>
          </a:p>
          <a:p>
            <a:r>
              <a:rPr lang="cs-CZ" cap="none" dirty="0" smtClean="0"/>
              <a:t>Dostavtesev10:45hod.</a:t>
            </a:r>
          </a:p>
          <a:p>
            <a:r>
              <a:rPr lang="cs-CZ" cap="none" dirty="0" smtClean="0"/>
              <a:t>Vašireklamacizedne20.02.2014neuznáváme.</a:t>
            </a:r>
          </a:p>
          <a:p>
            <a:r>
              <a:rPr lang="cs-CZ" cap="none" dirty="0" smtClean="0"/>
              <a:t>Telefonníčíslo+420777888666</a:t>
            </a:r>
          </a:p>
          <a:p>
            <a:r>
              <a:rPr lang="cs-CZ" cap="none" dirty="0" smtClean="0"/>
              <a:t>14denní</a:t>
            </a:r>
          </a:p>
          <a:p>
            <a:r>
              <a:rPr lang="cs-CZ" cap="none" dirty="0" smtClean="0"/>
              <a:t>formátA4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474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cap="none" dirty="0"/>
              <a:t>Ing</a:t>
            </a:r>
            <a:r>
              <a:rPr lang="cs-CZ" cap="none" dirty="0" smtClean="0"/>
              <a:t>. Josef Novák, ředitel a.s</a:t>
            </a:r>
            <a:r>
              <a:rPr lang="cs-CZ" cap="none" dirty="0"/>
              <a:t>.</a:t>
            </a:r>
          </a:p>
          <a:p>
            <a:r>
              <a:rPr lang="cs-CZ" cap="none" dirty="0" smtClean="0"/>
              <a:t>Dostavte se v10:45 hod</a:t>
            </a:r>
            <a:r>
              <a:rPr lang="cs-CZ" cap="none" dirty="0"/>
              <a:t>.</a:t>
            </a:r>
          </a:p>
          <a:p>
            <a:r>
              <a:rPr lang="cs-CZ" cap="none" dirty="0" smtClean="0"/>
              <a:t>Vaši reklamaci ze dne 20.02.2014 neuznáváme</a:t>
            </a:r>
            <a:r>
              <a:rPr lang="cs-CZ" cap="none" dirty="0"/>
              <a:t>.</a:t>
            </a:r>
          </a:p>
          <a:p>
            <a:r>
              <a:rPr lang="cs-CZ" cap="none" dirty="0" smtClean="0"/>
              <a:t>Telefonní číslo +420 777 888 666</a:t>
            </a:r>
          </a:p>
          <a:p>
            <a:r>
              <a:rPr lang="cs-CZ" cap="none" dirty="0" smtClean="0"/>
              <a:t>14 denní</a:t>
            </a:r>
          </a:p>
          <a:p>
            <a:r>
              <a:rPr lang="cs-CZ" cap="none" dirty="0" smtClean="0"/>
              <a:t>Formát A4</a:t>
            </a:r>
            <a:endParaRPr lang="cs-CZ" cap="none" dirty="0"/>
          </a:p>
          <a:p>
            <a:endParaRPr lang="cs-CZ" cap="none" dirty="0"/>
          </a:p>
          <a:p>
            <a:endParaRPr lang="cs-CZ" cap="none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472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Kapka</Template>
  <TotalTime>76</TotalTime>
  <Words>289</Words>
  <Application>Microsoft Office PowerPoint</Application>
  <PresentationFormat>Předvádění na obrazovce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Kapka</vt:lpstr>
      <vt:lpstr>Snímek 1</vt:lpstr>
      <vt:lpstr>ČSN 01 6910 – seznámení s   ČSN </vt:lpstr>
      <vt:lpstr>ČSN 01 6910 z roku 2007</vt:lpstr>
      <vt:lpstr>.</vt:lpstr>
      <vt:lpstr>Norma dále stanovuje:</vt:lpstr>
      <vt:lpstr>Některé důležité zásady:</vt:lpstr>
      <vt:lpstr>Obchodní styl </vt:lpstr>
      <vt:lpstr>Poštovní adresa adresáta</vt:lpstr>
      <vt:lpstr>ukázka</vt:lpstr>
      <vt:lpstr>Samostatný úkol</vt:lpstr>
      <vt:lpstr>Zadání</vt:lpstr>
      <vt:lpstr>Řešení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anna</dc:creator>
  <cp:lastModifiedBy>Dum</cp:lastModifiedBy>
  <cp:revision>18</cp:revision>
  <dcterms:created xsi:type="dcterms:W3CDTF">2014-02-17T14:25:01Z</dcterms:created>
  <dcterms:modified xsi:type="dcterms:W3CDTF">2014-06-20T09:28:41Z</dcterms:modified>
</cp:coreProperties>
</file>