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theme/themeOverride3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5943B-D7D8-4E70-8C31-81E5037F6F2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5183A-A559-4A21-B1F8-042E576E6D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2895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5943B-D7D8-4E70-8C31-81E5037F6F2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5183A-A559-4A21-B1F8-042E576E6D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5969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5943B-D7D8-4E70-8C31-81E5037F6F2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5183A-A559-4A21-B1F8-042E576E6D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07995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5943B-D7D8-4E70-8C31-81E5037F6F2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5183A-A559-4A21-B1F8-042E576E6D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27231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5943B-D7D8-4E70-8C31-81E5037F6F2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5183A-A559-4A21-B1F8-042E576E6D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48498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5943B-D7D8-4E70-8C31-81E5037F6F2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5183A-A559-4A21-B1F8-042E576E6D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6688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5943B-D7D8-4E70-8C31-81E5037F6F2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5183A-A559-4A21-B1F8-042E576E6D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16833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5943B-D7D8-4E70-8C31-81E5037F6F2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5183A-A559-4A21-B1F8-042E576E6D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16521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4451227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68602" y="609601"/>
            <a:ext cx="2441519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451212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5943B-D7D8-4E70-8C31-81E5037F6F2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5183A-A559-4A21-B1F8-042E576E6D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6878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5943B-D7D8-4E70-8C31-81E5037F6F2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5183A-A559-4A21-B1F8-042E576E6D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57809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5943B-D7D8-4E70-8C31-81E5037F6F2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5183A-A559-4A21-B1F8-042E576E6D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4184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5943B-D7D8-4E70-8C31-81E5037F6F2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5183A-A559-4A21-B1F8-042E576E6D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TextBox 12"/>
          <p:cNvSpPr txBox="1"/>
          <p:nvPr/>
        </p:nvSpPr>
        <p:spPr>
          <a:xfrm>
            <a:off x="751116" y="754166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918169" y="299357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15949548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5943B-D7D8-4E70-8C31-81E5037F6F2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5183A-A559-4A21-B1F8-042E576E6D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63564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5943B-D7D8-4E70-8C31-81E5037F6F2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5183A-A559-4A21-B1F8-042E576E6D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25837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5943B-D7D8-4E70-8C31-81E5037F6F2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5183A-A559-4A21-B1F8-042E576E6D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83934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5943B-D7D8-4E70-8C31-81E5037F6F2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5183A-A559-4A21-B1F8-042E576E6D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85977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5943B-D7D8-4E70-8C31-81E5037F6F2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5183A-A559-4A21-B1F8-042E576E6D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04536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 cstate="print">
            <a:alphaModFix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4"/>
            <a:ext cx="7773339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3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B095943B-D7D8-4E70-8C31-81E5037F6F28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31" y="5883276"/>
            <a:ext cx="50046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7316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BCC5183A-A559-4A21-B1F8-042E576E6D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8592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03860" y="333377"/>
            <a:ext cx="4508897" cy="14700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1835696" y="1988840"/>
            <a:ext cx="5400600" cy="122426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  <a:defRPr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projektu školy 		CZ.1.07/1.5.00/34.0963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  <a:defRPr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a název klíčové aktivity 	III/2  Inovace a zkvalitnění </a:t>
            </a:r>
            <a:r>
              <a:rPr lang="cs-CZ" sz="12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				výuky  prostřednictvím </a:t>
            </a: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ICT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  <a:defRPr/>
            </a:pPr>
            <a:endParaRPr lang="cs-CZ" sz="1200" b="1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  <a:defRPr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12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materiálu	</a:t>
            </a: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2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VY_32_INOVACE_ICT_II_S1_18</a:t>
            </a:r>
            <a:endParaRPr lang="cs-CZ" sz="1200" b="1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  <a:defRPr/>
            </a:pPr>
            <a:endParaRPr lang="cs-CZ" sz="1200" b="1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808847" y="2852936"/>
            <a:ext cx="6678687" cy="4247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s-CZ" sz="1200" b="1" dirty="0"/>
              <a:t>Popis výukového materiálu	</a:t>
            </a:r>
          </a:p>
          <a:p>
            <a:pPr eaLnBrk="1" hangingPunct="1"/>
            <a:r>
              <a:rPr lang="cs-CZ" sz="1200" b="1" dirty="0"/>
              <a:t>Název:			</a:t>
            </a:r>
            <a:r>
              <a:rPr lang="cs-CZ" sz="1200" b="1" dirty="0" smtClean="0"/>
              <a:t>ČSN 01 6910 – životopis</a:t>
            </a:r>
            <a:endParaRPr lang="cs-CZ" sz="1200" dirty="0"/>
          </a:p>
          <a:p>
            <a:pPr eaLnBrk="1" hangingPunct="1"/>
            <a:r>
              <a:rPr lang="cs-CZ" sz="1200" dirty="0"/>
              <a:t>Autor:			Ing. Jitka Matasová</a:t>
            </a:r>
          </a:p>
          <a:p>
            <a:pPr eaLnBrk="1" hangingPunct="1"/>
            <a:r>
              <a:rPr lang="cs-CZ" sz="1200" dirty="0"/>
              <a:t>Datum:			</a:t>
            </a:r>
            <a:r>
              <a:rPr lang="cs-CZ" sz="1200" dirty="0" smtClean="0"/>
              <a:t>2.3.2014 </a:t>
            </a:r>
            <a:endParaRPr lang="cs-CZ" sz="1200" dirty="0"/>
          </a:p>
          <a:p>
            <a:pPr eaLnBrk="1" hangingPunct="1"/>
            <a:r>
              <a:rPr lang="cs-CZ" sz="1200" dirty="0"/>
              <a:t>Obor:			65-51-H/01 Kuchař - číšník</a:t>
            </a:r>
          </a:p>
          <a:p>
            <a:pPr eaLnBrk="1" hangingPunct="1"/>
            <a:r>
              <a:rPr lang="cs-CZ" sz="1200" dirty="0"/>
              <a:t>Ročník:			1. ročník </a:t>
            </a:r>
          </a:p>
          <a:p>
            <a:pPr eaLnBrk="1" hangingPunct="1"/>
            <a:r>
              <a:rPr lang="cs-CZ" sz="1200" dirty="0"/>
              <a:t>Předmět:			IKT – Informační a komunikační </a:t>
            </a:r>
            <a:r>
              <a:rPr lang="cs-CZ" sz="1200" dirty="0" smtClean="0"/>
              <a:t>					technologie</a:t>
            </a:r>
            <a:endParaRPr lang="cs-CZ" sz="1200" dirty="0"/>
          </a:p>
          <a:p>
            <a:pPr eaLnBrk="1" hangingPunct="1"/>
            <a:endParaRPr lang="cs-CZ" sz="1200" b="1" dirty="0"/>
          </a:p>
          <a:p>
            <a:pPr eaLnBrk="1" hangingPunct="1"/>
            <a:r>
              <a:rPr lang="cs-CZ" sz="1200" b="1" dirty="0"/>
              <a:t>Anotace výukového materiálu (klíčová </a:t>
            </a:r>
            <a:r>
              <a:rPr lang="cs-CZ" sz="1200" b="1" err="1" smtClean="0"/>
              <a:t>slova</a:t>
            </a:r>
            <a:r>
              <a:rPr lang="cs-CZ" sz="1200" b="1" smtClean="0"/>
              <a:t>: styl</a:t>
            </a:r>
            <a:r>
              <a:rPr lang="cs-CZ" sz="1200" b="1" dirty="0" smtClean="0"/>
              <a:t>, skladba, vzdělání)</a:t>
            </a:r>
            <a:endParaRPr lang="cs-CZ" sz="1200" b="1" dirty="0"/>
          </a:p>
          <a:p>
            <a:pPr eaLnBrk="1" hangingPunct="1"/>
            <a:endParaRPr lang="cs-CZ" sz="1200" dirty="0"/>
          </a:p>
          <a:p>
            <a:pPr eaLnBrk="1" hangingPunct="1">
              <a:buFontTx/>
              <a:buAutoNum type="arabicPeriod"/>
            </a:pPr>
            <a:r>
              <a:rPr lang="cs-CZ" sz="1200" dirty="0"/>
              <a:t>VM je koncipován v podobě </a:t>
            </a:r>
            <a:r>
              <a:rPr lang="cs-CZ" sz="1200" dirty="0" err="1"/>
              <a:t>powerpointové</a:t>
            </a:r>
            <a:r>
              <a:rPr lang="cs-CZ" sz="1200" dirty="0"/>
              <a:t> prezentace pro výuku předmětu IKT.  Materiál bude používán přímo při výuce  za použití interaktivní tabule či dataprojektoru s výstupem na plátno. Téma je přímo v souladu  s ŠVP </a:t>
            </a:r>
            <a:r>
              <a:rPr lang="cs-CZ" sz="1200" dirty="0" smtClean="0"/>
              <a:t>– ČSN 01 6910.</a:t>
            </a:r>
          </a:p>
          <a:p>
            <a:pPr eaLnBrk="1" hangingPunct="1">
              <a:buFontTx/>
              <a:buAutoNum type="arabicPeriod"/>
            </a:pPr>
            <a:r>
              <a:rPr lang="cs-CZ" sz="1200" dirty="0" smtClean="0"/>
              <a:t>Prezentace </a:t>
            </a:r>
            <a:r>
              <a:rPr lang="cs-CZ" sz="1200" dirty="0"/>
              <a:t>bude používána k procvičení daného tématu. Jedná se o pracovní list, který je žákovi nejdříve pomocí dataprojektoru vysvětlen a následně si každý žák zpracuje tento úkol do svého PC. Vyučující zkontroluje společně jednotlivé práce a upozorní na nedostatky, ale i na úspěšné práce. Žáci si ověří pochopení výkladu a procvičí samostatnost.</a:t>
            </a:r>
          </a:p>
          <a:p>
            <a:pPr eaLnBrk="1" hangingPunct="1"/>
            <a:r>
              <a:rPr lang="cs-CZ" sz="1200" dirty="0"/>
              <a:t>	</a:t>
            </a:r>
          </a:p>
          <a:p>
            <a:pPr eaLnBrk="1" hangingPunct="1"/>
            <a:r>
              <a:rPr lang="cs-CZ" sz="1200" dirty="0"/>
              <a:t>	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90557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chemeClr val="bg2">
                    <a:lumMod val="75000"/>
                  </a:schemeClr>
                </a:solidFill>
              </a:rPr>
              <a:t>životopis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16720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chemeClr val="bg2">
                    <a:lumMod val="75000"/>
                  </a:schemeClr>
                </a:solidFill>
              </a:rPr>
              <a:t>Kdy píšeme životopis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Životopis píšeme s průvodním dopisem a většinou společně s ním zasíláme ještě motivační dopis</a:t>
            </a:r>
          </a:p>
          <a:p>
            <a:r>
              <a:rPr lang="cs-CZ" dirty="0"/>
              <a:t>Ž</a:t>
            </a:r>
            <a:r>
              <a:rPr lang="cs-CZ" dirty="0" smtClean="0"/>
              <a:t>ivotopis ve firmě čte personalista</a:t>
            </a:r>
          </a:p>
          <a:p>
            <a:r>
              <a:rPr lang="cs-CZ" dirty="0" smtClean="0"/>
              <a:t>Životopis je nutná součást žádosti o zaměstnání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897191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Jak psát životopis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 smtClean="0"/>
              <a:t>Stručně</a:t>
            </a:r>
          </a:p>
          <a:p>
            <a:r>
              <a:rPr lang="cs-CZ" b="1" dirty="0" smtClean="0"/>
              <a:t>Přehledně</a:t>
            </a:r>
            <a:r>
              <a:rPr lang="cs-CZ" dirty="0" smtClean="0"/>
              <a:t> – část osobních údajů, část vzdělání, část praxe</a:t>
            </a:r>
          </a:p>
          <a:p>
            <a:r>
              <a:rPr lang="cs-CZ" dirty="0" smtClean="0"/>
              <a:t>Vyzdvihnout </a:t>
            </a:r>
            <a:r>
              <a:rPr lang="cs-CZ" dirty="0" smtClean="0"/>
              <a:t>to, </a:t>
            </a:r>
            <a:r>
              <a:rPr lang="cs-CZ" dirty="0" smtClean="0"/>
              <a:t>co je </a:t>
            </a:r>
            <a:r>
              <a:rPr lang="cs-CZ" b="1" dirty="0" smtClean="0"/>
              <a:t>důležité</a:t>
            </a:r>
            <a:r>
              <a:rPr lang="cs-CZ" dirty="0" smtClean="0"/>
              <a:t> pro firmu, do které posíláme životopis</a:t>
            </a:r>
          </a:p>
          <a:p>
            <a:r>
              <a:rPr lang="cs-CZ" dirty="0" smtClean="0"/>
              <a:t>Bez gramatických chyb</a:t>
            </a:r>
          </a:p>
          <a:p>
            <a:r>
              <a:rPr lang="cs-CZ" b="1" dirty="0" smtClean="0"/>
              <a:t>pravdivě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318178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Co obsahuje životopis</a:t>
            </a:r>
            <a:endParaRPr lang="cs-CZ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Osobní údaje</a:t>
            </a:r>
          </a:p>
          <a:p>
            <a:pPr marL="0" indent="0">
              <a:buNone/>
            </a:pPr>
            <a:r>
              <a:rPr lang="cs-CZ" dirty="0" smtClean="0"/>
              <a:t>Kontaktní údaje</a:t>
            </a:r>
          </a:p>
          <a:p>
            <a:pPr marL="0" indent="0">
              <a:buNone/>
            </a:pPr>
            <a:r>
              <a:rPr lang="cs-CZ" dirty="0" smtClean="0"/>
              <a:t>Vzdělání</a:t>
            </a:r>
          </a:p>
          <a:p>
            <a:pPr marL="0" indent="0">
              <a:buNone/>
            </a:pPr>
            <a:r>
              <a:rPr lang="cs-CZ" dirty="0" smtClean="0"/>
              <a:t>Pracovní zkušenosti</a:t>
            </a:r>
          </a:p>
          <a:p>
            <a:pPr marL="0" indent="0">
              <a:buNone/>
            </a:pPr>
            <a:r>
              <a:rPr lang="cs-CZ" dirty="0" smtClean="0"/>
              <a:t>Jazykové dovednosti</a:t>
            </a:r>
          </a:p>
          <a:p>
            <a:pPr marL="0" indent="0">
              <a:buNone/>
            </a:pPr>
            <a:r>
              <a:rPr lang="cs-CZ" dirty="0" smtClean="0"/>
              <a:t>Počítačové dovednosti</a:t>
            </a:r>
          </a:p>
          <a:p>
            <a:pPr marL="0" indent="0">
              <a:buNone/>
            </a:pPr>
            <a:r>
              <a:rPr lang="cs-CZ" dirty="0" smtClean="0"/>
              <a:t>Ostatní znalosti a dovednosti</a:t>
            </a:r>
          </a:p>
          <a:p>
            <a:pPr marL="0" indent="0">
              <a:buNone/>
            </a:pPr>
            <a:r>
              <a:rPr lang="cs-CZ" dirty="0" smtClean="0"/>
              <a:t>zájmy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9056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chemeClr val="bg2">
                    <a:lumMod val="75000"/>
                  </a:schemeClr>
                </a:solidFill>
              </a:rPr>
              <a:t>Osobní údaje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Jméno a příjmení</a:t>
            </a:r>
          </a:p>
          <a:p>
            <a:r>
              <a:rPr lang="cs-CZ" dirty="0" smtClean="0"/>
              <a:t>Datum narození</a:t>
            </a:r>
          </a:p>
          <a:p>
            <a:r>
              <a:rPr lang="cs-CZ" dirty="0" smtClean="0"/>
              <a:t>stav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303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chemeClr val="bg2">
                    <a:lumMod val="75000"/>
                  </a:schemeClr>
                </a:solidFill>
              </a:rPr>
              <a:t>Kontaktní údaje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Adresa</a:t>
            </a:r>
          </a:p>
          <a:p>
            <a:r>
              <a:rPr lang="cs-CZ" dirty="0" smtClean="0"/>
              <a:t>Telefon</a:t>
            </a:r>
          </a:p>
          <a:p>
            <a:r>
              <a:rPr lang="cs-CZ" dirty="0" smtClean="0"/>
              <a:t>E-mail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5730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chemeClr val="bg2">
                    <a:lumMod val="75000"/>
                  </a:schemeClr>
                </a:solidFill>
              </a:rPr>
              <a:t>vzdělání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Důležité je uvést nejvyšší získané vzdělání</a:t>
            </a:r>
          </a:p>
          <a:p>
            <a:r>
              <a:rPr lang="cs-CZ" dirty="0" smtClean="0"/>
              <a:t>Studium v  zahraničí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15102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chemeClr val="bg2">
                    <a:lumMod val="75000"/>
                  </a:schemeClr>
                </a:solidFill>
              </a:rPr>
              <a:t>Pracovní zkušenosti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Uvádíme je od nejaktuálnějších po nejstarší</a:t>
            </a:r>
          </a:p>
          <a:p>
            <a:r>
              <a:rPr lang="cs-CZ" dirty="0" smtClean="0"/>
              <a:t>Název a sídlo zaměstnavatele, konkrétní pozice, počet let</a:t>
            </a:r>
          </a:p>
          <a:p>
            <a:r>
              <a:rPr lang="cs-CZ" dirty="0" smtClean="0"/>
              <a:t>Pracovní Stáže v zahraničí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0278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Jazykové dovednosti</a:t>
            </a:r>
            <a:endParaRPr lang="cs-CZ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Je nutno uvést kromě jazyka – zda jste začátečník, pokročilý</a:t>
            </a:r>
          </a:p>
          <a:p>
            <a:r>
              <a:rPr lang="cs-CZ" dirty="0" smtClean="0"/>
              <a:t>Jazykové zkoušky</a:t>
            </a:r>
          </a:p>
          <a:p>
            <a:r>
              <a:rPr lang="cs-CZ" dirty="0" smtClean="0"/>
              <a:t>Mezinárodně uznávané stupně jazykových znalostí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3208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Počítačové dovednosti</a:t>
            </a:r>
            <a:endParaRPr lang="cs-CZ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Přehled počítačových aplikací a program</a:t>
            </a:r>
          </a:p>
          <a:p>
            <a:r>
              <a:rPr lang="cs-CZ" dirty="0" smtClean="0"/>
              <a:t>Operační systémy</a:t>
            </a:r>
          </a:p>
          <a:p>
            <a:r>
              <a:rPr lang="cs-CZ" dirty="0" smtClean="0"/>
              <a:t>úroveň schopnosti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50962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chemeClr val="bg2">
                    <a:lumMod val="75000"/>
                  </a:schemeClr>
                </a:solidFill>
              </a:rPr>
              <a:t>Ostatní znalosti a dovednosti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Sem patří například řidičský průkaz</a:t>
            </a:r>
          </a:p>
          <a:p>
            <a:r>
              <a:rPr lang="cs-CZ" dirty="0" smtClean="0"/>
              <a:t>Certifikáty</a:t>
            </a:r>
          </a:p>
          <a:p>
            <a:r>
              <a:rPr lang="cs-CZ" dirty="0" smtClean="0"/>
              <a:t>absolvované kurzy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3990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chemeClr val="bg2">
                    <a:lumMod val="75000"/>
                  </a:schemeClr>
                </a:solidFill>
              </a:rPr>
              <a:t>zájmy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Pokud </a:t>
            </a:r>
            <a:r>
              <a:rPr lang="cs-CZ" dirty="0" smtClean="0"/>
              <a:t>mám </a:t>
            </a:r>
            <a:r>
              <a:rPr lang="cs-CZ" dirty="0" smtClean="0"/>
              <a:t>nějaké záliby zajímavé a mohl bych je uplatnit na pracovní pozici</a:t>
            </a:r>
          </a:p>
          <a:p>
            <a:r>
              <a:rPr lang="cs-CZ" dirty="0" smtClean="0"/>
              <a:t>Pouze ty, které dokážou zaujmout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32581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bg2">
                    <a:lumMod val="75000"/>
                  </a:schemeClr>
                </a:solidFill>
              </a:rPr>
              <a:t>Samostatný úkol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Napište a uložte do vaší složky Váš životopis, který byste psali po 5 letech praxe po úspěšném absolvování závěrečné zkoušky na naší škole.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28389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chemeClr val="bg2">
                    <a:lumMod val="75000"/>
                  </a:schemeClr>
                </a:solidFill>
              </a:rPr>
              <a:t>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 smtClean="0"/>
              <a:t>Osobní informace</a:t>
            </a:r>
            <a:r>
              <a:rPr lang="cs-CZ" dirty="0" smtClean="0"/>
              <a:t>:</a:t>
            </a:r>
          </a:p>
          <a:p>
            <a:pPr lvl="1"/>
            <a:r>
              <a:rPr lang="cs-CZ" cap="none" dirty="0" smtClean="0"/>
              <a:t>Jméno a příjmení</a:t>
            </a:r>
          </a:p>
          <a:p>
            <a:pPr lvl="1"/>
            <a:r>
              <a:rPr lang="cs-CZ" cap="none" dirty="0" smtClean="0"/>
              <a:t>Datum narození:</a:t>
            </a:r>
          </a:p>
          <a:p>
            <a:pPr lvl="1"/>
            <a:r>
              <a:rPr lang="cs-CZ" cap="none" dirty="0" smtClean="0"/>
              <a:t>Kontakt:</a:t>
            </a:r>
          </a:p>
          <a:p>
            <a:pPr lvl="1"/>
            <a:r>
              <a:rPr lang="cs-CZ" cap="none" dirty="0" smtClean="0"/>
              <a:t>E-mail:</a:t>
            </a:r>
          </a:p>
          <a:p>
            <a:pPr lvl="1"/>
            <a:r>
              <a:rPr lang="cs-CZ" cap="none" dirty="0" smtClean="0"/>
              <a:t>Adresa</a:t>
            </a:r>
          </a:p>
          <a:p>
            <a:pPr lvl="1"/>
            <a:r>
              <a:rPr lang="cs-CZ" cap="none" dirty="0" smtClean="0"/>
              <a:t>Stav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7644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bg2">
                    <a:lumMod val="75000"/>
                  </a:schemeClr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 smtClean="0"/>
              <a:t>Vzdělání</a:t>
            </a:r>
          </a:p>
          <a:p>
            <a:pPr lvl="1"/>
            <a:r>
              <a:rPr lang="cs-CZ" cap="none" dirty="0" smtClean="0"/>
              <a:t>SOU stravování a služeb Karlovy Vary - obor kuchař – zakončený výučním listem (2013-2016)</a:t>
            </a:r>
          </a:p>
          <a:p>
            <a:pPr lvl="1"/>
            <a:r>
              <a:rPr lang="cs-CZ" cap="none" dirty="0" smtClean="0"/>
              <a:t>SOU stravování a služeb Karlovy Vary, nástavbové studium - obor gastronomie, zakončené maturitním vysvědčením (2016-2018)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1403052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bg2">
                    <a:lumMod val="75000"/>
                  </a:schemeClr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Praxe</a:t>
            </a:r>
          </a:p>
          <a:p>
            <a:pPr marL="0" indent="0">
              <a:buNone/>
            </a:pPr>
            <a:r>
              <a:rPr lang="cs-CZ" dirty="0" smtClean="0"/>
              <a:t>2018 – 2020 – Hotel Imperiál Karlovy vary – kuchař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cap="none" dirty="0"/>
              <a:t>mezinárodní kuchyně</a:t>
            </a:r>
          </a:p>
          <a:p>
            <a:pPr marL="457200" indent="-457200">
              <a:buAutoNum type="arabicPlain" startAt="2020"/>
            </a:pPr>
            <a:r>
              <a:rPr lang="cs-CZ" dirty="0" smtClean="0"/>
              <a:t>- 2022 – </a:t>
            </a:r>
            <a:r>
              <a:rPr lang="cs-CZ" dirty="0" err="1" smtClean="0"/>
              <a:t>RestORANTE</a:t>
            </a:r>
            <a:r>
              <a:rPr lang="cs-CZ" dirty="0" smtClean="0"/>
              <a:t> Pasta - kuchař</a:t>
            </a:r>
          </a:p>
          <a:p>
            <a:pPr marL="457200" lvl="1" indent="0">
              <a:buNone/>
            </a:pPr>
            <a:r>
              <a:rPr lang="cs-CZ" dirty="0"/>
              <a:t>	</a:t>
            </a:r>
            <a:r>
              <a:rPr lang="cs-CZ" sz="2000" cap="none" dirty="0"/>
              <a:t>italská kuchyně</a:t>
            </a:r>
          </a:p>
          <a:p>
            <a:pPr marL="0" indent="0">
              <a:buNone/>
            </a:pPr>
            <a:r>
              <a:rPr lang="cs-CZ" dirty="0" smtClean="0"/>
              <a:t>2014 – 3 měsíční stáž v </a:t>
            </a:r>
            <a:r>
              <a:rPr lang="cs-CZ" dirty="0" err="1" smtClean="0"/>
              <a:t>bavorsku</a:t>
            </a:r>
            <a:r>
              <a:rPr lang="cs-CZ" dirty="0" smtClean="0"/>
              <a:t> – rodinném penzionu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cap="none" dirty="0" smtClean="0"/>
              <a:t>tradiční bavorská kuchyně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4077968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ka">
  <a:themeElements>
    <a:clrScheme name="Kapka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Kapka">
      <a:maj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pka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roplet" id="{8984A317-299A-4E50-B45D-BFC9EDE2337A}" vid="{A633B6A3-9E7F-4C10-9C98-2517A3134361}"/>
    </a:ext>
  </a:extLst>
</a:theme>
</file>

<file path=ppt/theme/themeOverride1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2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3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</TotalTime>
  <Words>287</Words>
  <Application>Microsoft Office PowerPoint</Application>
  <PresentationFormat>Předvádění na obrazovce (4:3)</PresentationFormat>
  <Paragraphs>90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Kapka</vt:lpstr>
      <vt:lpstr>Snímek 1</vt:lpstr>
      <vt:lpstr>životopis</vt:lpstr>
      <vt:lpstr>Kdy píšeme životopis</vt:lpstr>
      <vt:lpstr>Jak psát životopis </vt:lpstr>
      <vt:lpstr>Co obsahuje životopis</vt:lpstr>
      <vt:lpstr>Osobní údaje</vt:lpstr>
      <vt:lpstr>Kontaktní údaje</vt:lpstr>
      <vt:lpstr>vzdělání</vt:lpstr>
      <vt:lpstr>Pracovní zkušenosti</vt:lpstr>
      <vt:lpstr>Jazykové dovednosti</vt:lpstr>
      <vt:lpstr>Počítačové dovednosti</vt:lpstr>
      <vt:lpstr>Ostatní znalosti a dovednosti</vt:lpstr>
      <vt:lpstr>zájmy</vt:lpstr>
      <vt:lpstr>Samostatný úkol</vt:lpstr>
      <vt:lpstr>řešení</vt:lpstr>
      <vt:lpstr>řešení</vt:lpstr>
      <vt:lpstr>řešení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anna</dc:creator>
  <cp:lastModifiedBy>Dum</cp:lastModifiedBy>
  <cp:revision>14</cp:revision>
  <dcterms:created xsi:type="dcterms:W3CDTF">2014-02-17T14:31:14Z</dcterms:created>
  <dcterms:modified xsi:type="dcterms:W3CDTF">2014-06-20T09:30:51Z</dcterms:modified>
</cp:coreProperties>
</file>