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58" r:id="rId3"/>
    <p:sldId id="259" r:id="rId4"/>
    <p:sldId id="260" r:id="rId5"/>
    <p:sldId id="261" r:id="rId6"/>
    <p:sldId id="264" r:id="rId7"/>
    <p:sldId id="262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8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VY_32_INOVACE_04_Anglický jazyk 6. ročník_ Past tense </a:t>
          </a:r>
          <a:r>
            <a:rPr lang="cs-CZ" dirty="0" smtClean="0"/>
            <a:t>-to </a:t>
          </a:r>
          <a:r>
            <a:rPr lang="cs-CZ" dirty="0" err="1" smtClean="0"/>
            <a:t>be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Past tense </a:t>
          </a:r>
          <a:r>
            <a:rPr lang="cs-CZ" dirty="0" smtClean="0"/>
            <a:t>- </a:t>
          </a:r>
          <a:r>
            <a:rPr lang="cs-CZ" dirty="0" smtClean="0"/>
            <a:t>to </a:t>
          </a:r>
          <a:r>
            <a:rPr lang="cs-CZ" dirty="0" err="1" smtClean="0"/>
            <a:t>be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528C24-7B7A-4D1D-BF29-D952F88F82D3}" type="presOf" srcId="{D1B46980-6531-4606-95E6-44980827E919}" destId="{6140AFEC-043D-4C43-A2F9-D0F5331DF3A3}" srcOrd="0" destOrd="0" presId="urn:microsoft.com/office/officeart/2005/8/layout/target3"/>
    <dgm:cxn modelId="{651FE94F-CBF4-485F-8A2C-4199AE1AF733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171DBD2-5C40-4650-8506-1FFAB2D3253D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8CB7F6E-B35C-4B40-B198-1BF05E835BF7}" type="presOf" srcId="{4C35D32F-0EAB-4CD7-82EE-45574DC2A586}" destId="{8BEBB6EC-1DAA-4CAC-8A25-BC0FCBD5DBD5}" srcOrd="0" destOrd="0" presId="urn:microsoft.com/office/officeart/2005/8/layout/target3"/>
    <dgm:cxn modelId="{7BED5301-26DC-4CA6-A0A9-9F90DBA76443}" type="presOf" srcId="{4C35D32F-0EAB-4CD7-82EE-45574DC2A586}" destId="{890E4F0B-2866-4A3F-A3C7-2A14B1797930}" srcOrd="1" destOrd="0" presId="urn:microsoft.com/office/officeart/2005/8/layout/target3"/>
    <dgm:cxn modelId="{8DACE7BF-67A9-4A4F-A0F4-934629A1DE94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898DE25-ECFA-4746-A5AA-92783FD43341}" type="presOf" srcId="{B651F6E3-6281-48DB-9319-2AEAFDAE7572}" destId="{6BB5E863-4638-4E1D-BFDE-399D028AC4ED}" srcOrd="1" destOrd="0" presId="urn:microsoft.com/office/officeart/2005/8/layout/target3"/>
    <dgm:cxn modelId="{C7AEFE89-A19D-4916-86D3-2974F6652E48}" type="presOf" srcId="{B651F6E3-6281-48DB-9319-2AEAFDAE7572}" destId="{619D679B-A015-4ECF-8348-D1034C574F40}" srcOrd="0" destOrd="0" presId="urn:microsoft.com/office/officeart/2005/8/layout/target3"/>
    <dgm:cxn modelId="{27F715A7-1EE6-4F40-B260-1AA1C9C8507B}" type="presOf" srcId="{D8197B8C-B260-4A16-BDF4-0947B075E274}" destId="{25B08C86-7E15-44DC-BE7F-FFB55DD49D12}" srcOrd="0" destOrd="0" presId="urn:microsoft.com/office/officeart/2005/8/layout/target3"/>
    <dgm:cxn modelId="{2CF09FB3-98F3-4FE6-994B-879F2C170A18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1846F49-C30C-4A95-8264-477961388EB7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0C92E70-1676-492D-A0FF-E7776222E901}" type="presParOf" srcId="{333A1088-737F-45CB-B68E-254E46348037}" destId="{F5ABB229-8D3B-4694-996A-96F23CF14429}" srcOrd="0" destOrd="0" presId="urn:microsoft.com/office/officeart/2005/8/layout/target3"/>
    <dgm:cxn modelId="{98915557-CFE8-450D-959C-B2105BE17E59}" type="presParOf" srcId="{333A1088-737F-45CB-B68E-254E46348037}" destId="{F41139FD-01EE-4571-8B17-4FB00FC51163}" srcOrd="1" destOrd="0" presId="urn:microsoft.com/office/officeart/2005/8/layout/target3"/>
    <dgm:cxn modelId="{22B45406-AF2F-45EA-AEBA-69DC98DEBB0A}" type="presParOf" srcId="{333A1088-737F-45CB-B68E-254E46348037}" destId="{D005CE8C-CC26-4C3E-AC11-E15060ECD759}" srcOrd="2" destOrd="0" presId="urn:microsoft.com/office/officeart/2005/8/layout/target3"/>
    <dgm:cxn modelId="{A0EDD386-8381-406A-B8F1-A9BC5CC86EC6}" type="presParOf" srcId="{333A1088-737F-45CB-B68E-254E46348037}" destId="{2C702D82-9B77-49B7-9568-BB8EB47C3372}" srcOrd="3" destOrd="0" presId="urn:microsoft.com/office/officeart/2005/8/layout/target3"/>
    <dgm:cxn modelId="{4A18E7D3-0087-44CE-BB88-E6AFF547BD7C}" type="presParOf" srcId="{333A1088-737F-45CB-B68E-254E46348037}" destId="{A52A0455-90FF-4808-ABD0-F02540D31D5A}" srcOrd="4" destOrd="0" presId="urn:microsoft.com/office/officeart/2005/8/layout/target3"/>
    <dgm:cxn modelId="{D3290686-94F9-4B3A-925E-D7E9AC4DCD1E}" type="presParOf" srcId="{333A1088-737F-45CB-B68E-254E46348037}" destId="{6140AFEC-043D-4C43-A2F9-D0F5331DF3A3}" srcOrd="5" destOrd="0" presId="urn:microsoft.com/office/officeart/2005/8/layout/target3"/>
    <dgm:cxn modelId="{AC8EA583-94B6-451A-8F5F-70E0FB3375E8}" type="presParOf" srcId="{333A1088-737F-45CB-B68E-254E46348037}" destId="{9358AC05-5D7D-4327-9F80-1AD486AEA664}" srcOrd="6" destOrd="0" presId="urn:microsoft.com/office/officeart/2005/8/layout/target3"/>
    <dgm:cxn modelId="{2A27169A-4EB1-42D8-9B77-2A1F7A2E8656}" type="presParOf" srcId="{333A1088-737F-45CB-B68E-254E46348037}" destId="{313FC574-E1CD-4FB4-B054-0B805CE0447D}" srcOrd="7" destOrd="0" presId="urn:microsoft.com/office/officeart/2005/8/layout/target3"/>
    <dgm:cxn modelId="{8C56226E-B6D8-4B8F-B2E2-C9FBA0CABB68}" type="presParOf" srcId="{333A1088-737F-45CB-B68E-254E46348037}" destId="{619D679B-A015-4ECF-8348-D1034C574F40}" srcOrd="8" destOrd="0" presId="urn:microsoft.com/office/officeart/2005/8/layout/target3"/>
    <dgm:cxn modelId="{D52CC6FF-1E5D-4728-B782-AB812D19A8ED}" type="presParOf" srcId="{333A1088-737F-45CB-B68E-254E46348037}" destId="{322283A8-4A27-4CDA-BAE3-F381106A9174}" srcOrd="9" destOrd="0" presId="urn:microsoft.com/office/officeart/2005/8/layout/target3"/>
    <dgm:cxn modelId="{D70E1016-0FAF-437E-BD58-5E7DB9A33BC8}" type="presParOf" srcId="{333A1088-737F-45CB-B68E-254E46348037}" destId="{FFC9F71D-1B4F-4AD9-A4A6-86ADEFC8AF5C}" srcOrd="10" destOrd="0" presId="urn:microsoft.com/office/officeart/2005/8/layout/target3"/>
    <dgm:cxn modelId="{CCBB563F-A558-4916-BE18-50EEAE94D903}" type="presParOf" srcId="{333A1088-737F-45CB-B68E-254E46348037}" destId="{25B08C86-7E15-44DC-BE7F-FFB55DD49D12}" srcOrd="11" destOrd="0" presId="urn:microsoft.com/office/officeart/2005/8/layout/target3"/>
    <dgm:cxn modelId="{10F4A2A0-32F4-4D88-B34A-173F64EDD327}" type="presParOf" srcId="{333A1088-737F-45CB-B68E-254E46348037}" destId="{76644BE8-9D7C-4C09-B250-3D10AF48CBB7}" srcOrd="12" destOrd="0" presId="urn:microsoft.com/office/officeart/2005/8/layout/target3"/>
    <dgm:cxn modelId="{AC1EC8FB-D4EB-4D44-99A4-C9BA66C5C684}" type="presParOf" srcId="{333A1088-737F-45CB-B68E-254E46348037}" destId="{EE85B701-7295-41C0-BA7A-34D3756A2AE6}" srcOrd="13" destOrd="0" presId="urn:microsoft.com/office/officeart/2005/8/layout/target3"/>
    <dgm:cxn modelId="{47FE8C18-EC7E-466A-97FF-0BCE7A2C7125}" type="presParOf" srcId="{333A1088-737F-45CB-B68E-254E46348037}" destId="{8BEBB6EC-1DAA-4CAC-8A25-BC0FCBD5DBD5}" srcOrd="14" destOrd="0" presId="urn:microsoft.com/office/officeart/2005/8/layout/target3"/>
    <dgm:cxn modelId="{877EA5E7-0DED-4BAA-AAC5-61A52DD228DD}" type="presParOf" srcId="{333A1088-737F-45CB-B68E-254E46348037}" destId="{AED2198E-93D5-4001-81B4-73124B309672}" srcOrd="15" destOrd="0" presId="urn:microsoft.com/office/officeart/2005/8/layout/target3"/>
    <dgm:cxn modelId="{530DD9F9-199D-4CCA-8C36-ACF8EB2A77C8}" type="presParOf" srcId="{333A1088-737F-45CB-B68E-254E46348037}" destId="{2BE915AB-18AA-4053-B92C-3BFC9ED204BB}" srcOrd="16" destOrd="0" presId="urn:microsoft.com/office/officeart/2005/8/layout/target3"/>
    <dgm:cxn modelId="{32FD2DF3-F5ED-42C0-A24F-0638F375E1AD}" type="presParOf" srcId="{333A1088-737F-45CB-B68E-254E46348037}" destId="{6BB5E863-4638-4E1D-BFDE-399D028AC4ED}" srcOrd="17" destOrd="0" presId="urn:microsoft.com/office/officeart/2005/8/layout/target3"/>
    <dgm:cxn modelId="{622C44C6-B984-4D02-8A34-901F9BC01FB0}" type="presParOf" srcId="{333A1088-737F-45CB-B68E-254E46348037}" destId="{5A5FFA88-C948-4069-8E93-59FA12366E83}" srcOrd="18" destOrd="0" presId="urn:microsoft.com/office/officeart/2005/8/layout/target3"/>
    <dgm:cxn modelId="{14EE8BA1-2599-479D-83BE-E41FFD51820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ZŠ Týnec nad Labem</a:t>
          </a:r>
          <a:endParaRPr lang="cs-CZ" sz="1500" kern="1200" dirty="0"/>
        </a:p>
      </dsp:txBody>
      <dsp:txXfrm>
        <a:off x="1273857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AUTOR: Lenka Hrnčířová</a:t>
          </a:r>
          <a:endParaRPr lang="cs-CZ" sz="15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VY_32_INOVACE_04_Anglický jazyk 6. ročník_ Past tense </a:t>
          </a:r>
          <a:r>
            <a:rPr lang="cs-CZ" sz="1500" kern="1200" dirty="0" smtClean="0"/>
            <a:t>-to </a:t>
          </a:r>
          <a:r>
            <a:rPr lang="cs-CZ" sz="1500" kern="1200" dirty="0" err="1" smtClean="0"/>
            <a:t>be</a:t>
          </a:r>
          <a:endParaRPr lang="cs-CZ" sz="15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Past tense </a:t>
          </a:r>
          <a:r>
            <a:rPr lang="cs-CZ" sz="1500" kern="1200" dirty="0" smtClean="0"/>
            <a:t>- </a:t>
          </a:r>
          <a:r>
            <a:rPr lang="cs-CZ" sz="1500" kern="1200" dirty="0" smtClean="0"/>
            <a:t>to </a:t>
          </a:r>
          <a:r>
            <a:rPr lang="cs-CZ" sz="1500" kern="1200" dirty="0" err="1" smtClean="0"/>
            <a:t>be</a:t>
          </a:r>
          <a:endParaRPr lang="cs-CZ" sz="15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CZ.1.07/1.4.00/21.1921</a:t>
          </a:r>
          <a:endParaRPr lang="cs-CZ" sz="15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ECD7B1-356A-44A5-8266-EBD70B836CE1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6411AE-0393-4F43-B478-265CD0D758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364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655C19-1C42-47FD-AF91-D9D0ED32AFA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7284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6411AE-0393-4F43-B478-265CD0D758BC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61568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6411AE-0393-4F43-B478-265CD0D758B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8322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6411AE-0393-4F43-B478-265CD0D758B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966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6411AE-0393-4F43-B478-265CD0D758B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0299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6411AE-0393-4F43-B478-265CD0D758B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3746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6411AE-0393-4F43-B478-265CD0D758B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2183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6411AE-0393-4F43-B478-265CD0D758B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0289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5B476-9BF7-4F9E-AFF9-13900A872596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39E2D37-CA06-4120-84F0-CF2B499241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5B476-9BF7-4F9E-AFF9-13900A872596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39E2D37-CA06-4120-84F0-CF2B499241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5B476-9BF7-4F9E-AFF9-13900A872596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E2D37-CA06-4120-84F0-CF2B499241A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5B476-9BF7-4F9E-AFF9-13900A872596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E2D37-CA06-4120-84F0-CF2B499241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5B476-9BF7-4F9E-AFF9-13900A872596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39E2D37-CA06-4120-84F0-CF2B499241A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5B476-9BF7-4F9E-AFF9-13900A872596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E2D37-CA06-4120-84F0-CF2B499241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5B476-9BF7-4F9E-AFF9-13900A872596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E2D37-CA06-4120-84F0-CF2B499241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5B476-9BF7-4F9E-AFF9-13900A872596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E2D37-CA06-4120-84F0-CF2B499241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5B476-9BF7-4F9E-AFF9-13900A872596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E2D37-CA06-4120-84F0-CF2B499241A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5B476-9BF7-4F9E-AFF9-13900A872596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E2D37-CA06-4120-84F0-CF2B499241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5B476-9BF7-4F9E-AFF9-13900A872596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E2D37-CA06-4120-84F0-CF2B499241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1F5B476-9BF7-4F9E-AFF9-13900A872596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39E2D37-CA06-4120-84F0-CF2B499241A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90913451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051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7603241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Anotace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Anglický jazyk, 6.ročník</a:t>
            </a:r>
          </a:p>
          <a:p>
            <a:endParaRPr lang="cs-CZ" sz="2800" dirty="0"/>
          </a:p>
          <a:p>
            <a:r>
              <a:rPr lang="cs-CZ" sz="2800" dirty="0" smtClean="0"/>
              <a:t>Minulý čas slovesa být – Past tense – to </a:t>
            </a:r>
            <a:r>
              <a:rPr lang="cs-CZ" sz="2800" dirty="0" err="1" smtClean="0"/>
              <a:t>be</a:t>
            </a:r>
            <a:r>
              <a:rPr lang="cs-CZ" sz="2800" dirty="0" smtClean="0"/>
              <a:t> - procvičení</a:t>
            </a:r>
          </a:p>
          <a:p>
            <a:endParaRPr lang="cs-CZ" sz="2800" dirty="0"/>
          </a:p>
          <a:p>
            <a:pPr marL="514350" indent="-514350">
              <a:buAutoNum type="arabicParenR"/>
            </a:pPr>
            <a:r>
              <a:rPr lang="cs-CZ" sz="2800" dirty="0" smtClean="0"/>
              <a:t>Doplnění správného tvaru – </a:t>
            </a:r>
            <a:r>
              <a:rPr lang="cs-CZ" sz="2800" dirty="0" err="1" smtClean="0"/>
              <a:t>was</a:t>
            </a:r>
            <a:r>
              <a:rPr lang="cs-CZ" sz="2800" dirty="0" smtClean="0"/>
              <a:t> nebo </a:t>
            </a:r>
            <a:r>
              <a:rPr lang="cs-CZ" sz="2800" dirty="0" err="1" smtClean="0"/>
              <a:t>were</a:t>
            </a:r>
            <a:endParaRPr lang="cs-CZ" sz="2800" dirty="0" smtClean="0"/>
          </a:p>
          <a:p>
            <a:pPr marL="514350" indent="-514350">
              <a:buAutoNum type="arabicParenR"/>
            </a:pPr>
            <a:r>
              <a:rPr lang="cs-CZ" sz="2800" dirty="0" smtClean="0"/>
              <a:t>Vytvoření otázek a záporů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Překlad vět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Najdi 5 chyb v použití tvarů – </a:t>
            </a:r>
            <a:r>
              <a:rPr lang="cs-CZ" sz="2800" dirty="0" err="1" smtClean="0"/>
              <a:t>was</a:t>
            </a:r>
            <a:r>
              <a:rPr lang="cs-CZ" sz="2800" dirty="0" smtClean="0"/>
              <a:t>/</a:t>
            </a:r>
            <a:r>
              <a:rPr lang="cs-CZ" sz="2800" dirty="0" err="1" smtClean="0"/>
              <a:t>were</a:t>
            </a:r>
            <a:endParaRPr lang="cs-CZ" sz="2800" dirty="0" smtClean="0"/>
          </a:p>
          <a:p>
            <a:pPr marL="514350" indent="-514350">
              <a:buAutoNum type="arabicParenR"/>
            </a:pPr>
            <a:endParaRPr lang="cs-CZ" sz="2800" dirty="0"/>
          </a:p>
          <a:p>
            <a:r>
              <a:rPr lang="cs-CZ" sz="2800" dirty="0" smtClean="0"/>
              <a:t>Pomůcky: fixy na interaktivní tabuli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30284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808185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err="1" smtClean="0"/>
              <a:t>Complete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the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right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form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of</a:t>
            </a:r>
            <a:r>
              <a:rPr lang="cs-CZ" sz="2800" b="1" u="sng" dirty="0" smtClean="0"/>
              <a:t> verb to </a:t>
            </a:r>
            <a:r>
              <a:rPr lang="cs-CZ" sz="2800" b="1" u="sng" dirty="0" err="1" smtClean="0"/>
              <a:t>be</a:t>
            </a:r>
            <a:r>
              <a:rPr lang="cs-CZ" sz="2800" b="1" u="sng" dirty="0" smtClean="0"/>
              <a:t> in past tense:</a:t>
            </a:r>
          </a:p>
          <a:p>
            <a:r>
              <a:rPr lang="cs-CZ" sz="2800" b="1" u="sng" dirty="0" err="1"/>
              <a:t>w</a:t>
            </a:r>
            <a:r>
              <a:rPr lang="cs-CZ" sz="2800" b="1" u="sng" dirty="0" err="1" smtClean="0"/>
              <a:t>as</a:t>
            </a:r>
            <a:r>
              <a:rPr lang="cs-CZ" sz="2800" b="1" u="sng" dirty="0" smtClean="0"/>
              <a:t>/ </a:t>
            </a:r>
            <a:r>
              <a:rPr lang="cs-CZ" sz="2800" b="1" u="sng" dirty="0" err="1" smtClean="0"/>
              <a:t>were</a:t>
            </a:r>
            <a:endParaRPr lang="cs-CZ" sz="2800" b="1" u="sng" dirty="0" smtClean="0"/>
          </a:p>
          <a:p>
            <a:endParaRPr lang="cs-CZ" sz="2800" b="1" u="sng" dirty="0"/>
          </a:p>
          <a:p>
            <a:pPr marL="514350" indent="-514350">
              <a:buAutoNum type="arabicParenR"/>
            </a:pPr>
            <a:r>
              <a:rPr lang="cs-CZ" sz="2800" dirty="0" smtClean="0"/>
              <a:t>I ……………. </a:t>
            </a:r>
            <a:r>
              <a:rPr lang="cs-CZ" sz="2800" dirty="0" err="1"/>
              <a:t>i</a:t>
            </a:r>
            <a:r>
              <a:rPr lang="cs-CZ" sz="2800" dirty="0" err="1" smtClean="0"/>
              <a:t>ll</a:t>
            </a:r>
            <a:r>
              <a:rPr lang="cs-CZ" sz="2800" dirty="0" smtClean="0"/>
              <a:t> last </a:t>
            </a:r>
            <a:r>
              <a:rPr lang="cs-CZ" sz="2800" dirty="0" err="1" smtClean="0"/>
              <a:t>week</a:t>
            </a:r>
            <a:r>
              <a:rPr lang="cs-CZ" sz="2800" dirty="0" smtClean="0"/>
              <a:t>.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Tom ……………… in London in 2000.</a:t>
            </a:r>
          </a:p>
          <a:p>
            <a:pPr marL="514350" indent="-514350">
              <a:buAutoNum type="arabicParenR"/>
            </a:pPr>
            <a:r>
              <a:rPr lang="cs-CZ" sz="2800" dirty="0" err="1" smtClean="0"/>
              <a:t>They</a:t>
            </a:r>
            <a:r>
              <a:rPr lang="cs-CZ" sz="2800" dirty="0" smtClean="0"/>
              <a:t> ……………… in Italy </a:t>
            </a:r>
            <a:r>
              <a:rPr lang="cs-CZ" sz="2800" dirty="0" err="1" smtClean="0"/>
              <a:t>five</a:t>
            </a:r>
            <a:r>
              <a:rPr lang="cs-CZ" sz="2800" dirty="0" smtClean="0"/>
              <a:t> </a:t>
            </a:r>
            <a:r>
              <a:rPr lang="cs-CZ" sz="2800" dirty="0" err="1" smtClean="0"/>
              <a:t>years</a:t>
            </a:r>
            <a:r>
              <a:rPr lang="cs-CZ" sz="2800" dirty="0" smtClean="0"/>
              <a:t> ago.</a:t>
            </a:r>
          </a:p>
          <a:p>
            <a:pPr marL="514350" indent="-514350">
              <a:buAutoNum type="arabicParenR"/>
            </a:pPr>
            <a:r>
              <a:rPr lang="cs-CZ" sz="2800" dirty="0" err="1" smtClean="0"/>
              <a:t>We</a:t>
            </a:r>
            <a:r>
              <a:rPr lang="cs-CZ" sz="2800" dirty="0" smtClean="0"/>
              <a:t> …………….. </a:t>
            </a:r>
            <a:r>
              <a:rPr lang="cs-CZ" sz="2800" dirty="0"/>
              <a:t>i</a:t>
            </a:r>
            <a:r>
              <a:rPr lang="cs-CZ" sz="2800" dirty="0" smtClean="0"/>
              <a:t>n </a:t>
            </a:r>
            <a:r>
              <a:rPr lang="cs-CZ" sz="2800" dirty="0" err="1" smtClean="0"/>
              <a:t>the</a:t>
            </a:r>
            <a:r>
              <a:rPr lang="cs-CZ" sz="2800" dirty="0" smtClean="0"/>
              <a:t> hotel </a:t>
            </a:r>
            <a:r>
              <a:rPr lang="cs-CZ" sz="2800" dirty="0" err="1" smtClean="0"/>
              <a:t>yesterday</a:t>
            </a:r>
            <a:r>
              <a:rPr lang="cs-CZ" sz="2800" dirty="0" smtClean="0"/>
              <a:t>.</a:t>
            </a:r>
          </a:p>
          <a:p>
            <a:pPr marL="514350" indent="-514350">
              <a:buAutoNum type="arabicParenR"/>
            </a:pPr>
            <a:r>
              <a:rPr lang="cs-CZ" sz="2800" dirty="0" err="1" smtClean="0"/>
              <a:t>It</a:t>
            </a:r>
            <a:r>
              <a:rPr lang="cs-CZ" sz="2800" dirty="0" smtClean="0"/>
              <a:t> …………….. </a:t>
            </a:r>
            <a:r>
              <a:rPr lang="cs-CZ" sz="2800" dirty="0"/>
              <a:t>l</a:t>
            </a:r>
            <a:r>
              <a:rPr lang="cs-CZ" sz="2800" dirty="0" smtClean="0"/>
              <a:t>ast </a:t>
            </a:r>
            <a:r>
              <a:rPr lang="cs-CZ" sz="2800" dirty="0" err="1" smtClean="0"/>
              <a:t>month</a:t>
            </a:r>
            <a:r>
              <a:rPr lang="cs-CZ" sz="2800" dirty="0" smtClean="0"/>
              <a:t>.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………………. he in France in 2010?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……………….. </a:t>
            </a:r>
            <a:r>
              <a:rPr lang="cs-CZ" sz="2800" dirty="0" err="1"/>
              <a:t>t</a:t>
            </a:r>
            <a:r>
              <a:rPr lang="cs-CZ" sz="2800" dirty="0" err="1" smtClean="0"/>
              <a:t>hey</a:t>
            </a:r>
            <a:r>
              <a:rPr lang="cs-CZ" sz="2800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work</a:t>
            </a:r>
            <a:r>
              <a:rPr lang="cs-CZ" sz="2800" dirty="0" smtClean="0"/>
              <a:t>  </a:t>
            </a:r>
            <a:r>
              <a:rPr lang="cs-CZ" sz="2800" dirty="0" err="1" smtClean="0"/>
              <a:t>yesterday</a:t>
            </a:r>
            <a:r>
              <a:rPr lang="cs-CZ" sz="2800" dirty="0" smtClean="0"/>
              <a:t>?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………………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school</a:t>
            </a:r>
            <a:r>
              <a:rPr lang="cs-CZ" sz="2800" dirty="0" smtClean="0"/>
              <a:t> last </a:t>
            </a:r>
            <a:r>
              <a:rPr lang="cs-CZ" sz="2800" dirty="0" err="1" smtClean="0"/>
              <a:t>week</a:t>
            </a:r>
            <a:r>
              <a:rPr lang="cs-CZ" sz="2800" dirty="0" smtClean="0"/>
              <a:t>?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………………. Mary happy </a:t>
            </a:r>
            <a:r>
              <a:rPr lang="cs-CZ" sz="2800" dirty="0"/>
              <a:t> </a:t>
            </a:r>
            <a:r>
              <a:rPr lang="cs-CZ" sz="2800" dirty="0" smtClean="0"/>
              <a:t>last </a:t>
            </a:r>
            <a:r>
              <a:rPr lang="cs-CZ" sz="2800" dirty="0" err="1" smtClean="0"/>
              <a:t>Friday</a:t>
            </a:r>
            <a:r>
              <a:rPr lang="cs-CZ" sz="2800" dirty="0" smtClean="0"/>
              <a:t>?  </a:t>
            </a:r>
          </a:p>
          <a:p>
            <a:endParaRPr lang="cs-CZ" sz="2800" b="1" u="sng" dirty="0"/>
          </a:p>
          <a:p>
            <a:endParaRPr lang="cs-CZ" sz="2800" b="1" u="sng" dirty="0"/>
          </a:p>
        </p:txBody>
      </p:sp>
      <p:sp>
        <p:nvSpPr>
          <p:cNvPr id="3" name="Obdélník 2"/>
          <p:cNvSpPr/>
          <p:nvPr/>
        </p:nvSpPr>
        <p:spPr>
          <a:xfrm>
            <a:off x="6732240" y="1772816"/>
            <a:ext cx="1944216" cy="432048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14350" indent="-514350" algn="ctr">
              <a:buAutoNum type="arabicParenR"/>
            </a:pPr>
            <a:r>
              <a:rPr lang="cs-CZ" sz="2800" b="1" dirty="0" err="1">
                <a:solidFill>
                  <a:srgbClr val="FF0000"/>
                </a:solidFill>
              </a:rPr>
              <a:t>w</a:t>
            </a:r>
            <a:r>
              <a:rPr lang="cs-CZ" sz="2800" b="1" dirty="0" err="1" smtClean="0">
                <a:solidFill>
                  <a:srgbClr val="FF0000"/>
                </a:solidFill>
              </a:rPr>
              <a:t>as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 algn="ctr">
              <a:buAutoNum type="arabicParenR"/>
            </a:pPr>
            <a:r>
              <a:rPr lang="cs-CZ" sz="2800" b="1" dirty="0" err="1">
                <a:solidFill>
                  <a:srgbClr val="FF0000"/>
                </a:solidFill>
              </a:rPr>
              <a:t>w</a:t>
            </a:r>
            <a:r>
              <a:rPr lang="cs-CZ" sz="2800" b="1" dirty="0" err="1" smtClean="0">
                <a:solidFill>
                  <a:srgbClr val="FF0000"/>
                </a:solidFill>
              </a:rPr>
              <a:t>as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 algn="ctr">
              <a:buAutoNum type="arabicParenR"/>
            </a:pPr>
            <a:r>
              <a:rPr lang="cs-CZ" sz="2800" b="1" dirty="0" err="1">
                <a:solidFill>
                  <a:srgbClr val="FF0000"/>
                </a:solidFill>
              </a:rPr>
              <a:t>w</a:t>
            </a:r>
            <a:r>
              <a:rPr lang="cs-CZ" sz="2800" b="1" dirty="0" err="1" smtClean="0">
                <a:solidFill>
                  <a:srgbClr val="FF0000"/>
                </a:solidFill>
              </a:rPr>
              <a:t>ere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 algn="ctr">
              <a:buAutoNum type="arabicParenR"/>
            </a:pPr>
            <a:r>
              <a:rPr lang="cs-CZ" sz="2800" b="1" dirty="0" err="1">
                <a:solidFill>
                  <a:srgbClr val="FF0000"/>
                </a:solidFill>
              </a:rPr>
              <a:t>w</a:t>
            </a:r>
            <a:r>
              <a:rPr lang="cs-CZ" sz="2800" b="1" dirty="0" err="1" smtClean="0">
                <a:solidFill>
                  <a:srgbClr val="FF0000"/>
                </a:solidFill>
              </a:rPr>
              <a:t>ere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 algn="ctr">
              <a:buAutoNum type="arabicParenR"/>
            </a:pPr>
            <a:r>
              <a:rPr lang="cs-CZ" sz="2800" b="1" dirty="0" err="1">
                <a:solidFill>
                  <a:srgbClr val="FF0000"/>
                </a:solidFill>
              </a:rPr>
              <a:t>w</a:t>
            </a:r>
            <a:r>
              <a:rPr lang="cs-CZ" sz="2800" b="1" dirty="0" err="1" smtClean="0">
                <a:solidFill>
                  <a:srgbClr val="FF0000"/>
                </a:solidFill>
              </a:rPr>
              <a:t>as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 algn="ctr">
              <a:buAutoNum type="arabicParenR"/>
            </a:pPr>
            <a:r>
              <a:rPr lang="cs-CZ" sz="2800" b="1" dirty="0" err="1" smtClean="0">
                <a:solidFill>
                  <a:srgbClr val="FF0000"/>
                </a:solidFill>
              </a:rPr>
              <a:t>Was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 algn="ctr">
              <a:buAutoNum type="arabicParenR"/>
            </a:pPr>
            <a:r>
              <a:rPr lang="cs-CZ" sz="2800" b="1" dirty="0" err="1" smtClean="0">
                <a:solidFill>
                  <a:srgbClr val="FF0000"/>
                </a:solidFill>
              </a:rPr>
              <a:t>Were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 algn="ctr">
              <a:buAutoNum type="arabicParenR"/>
            </a:pPr>
            <a:r>
              <a:rPr lang="cs-CZ" sz="2800" b="1" dirty="0" err="1" smtClean="0">
                <a:solidFill>
                  <a:srgbClr val="FF0000"/>
                </a:solidFill>
              </a:rPr>
              <a:t>Were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 algn="ctr">
              <a:buAutoNum type="arabicParenR"/>
            </a:pPr>
            <a:r>
              <a:rPr lang="cs-CZ" sz="2800" b="1" dirty="0" err="1">
                <a:solidFill>
                  <a:srgbClr val="FF0000"/>
                </a:solidFill>
              </a:rPr>
              <a:t>W</a:t>
            </a:r>
            <a:r>
              <a:rPr lang="cs-CZ" sz="2800" b="1" dirty="0" err="1" smtClean="0">
                <a:solidFill>
                  <a:srgbClr val="FF0000"/>
                </a:solidFill>
              </a:rPr>
              <a:t>as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52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712968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err="1" smtClean="0"/>
              <a:t>Write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questions</a:t>
            </a:r>
            <a:r>
              <a:rPr lang="cs-CZ" sz="2800" b="1" u="sng" dirty="0" smtClean="0"/>
              <a:t> and negative</a:t>
            </a:r>
          </a:p>
          <a:p>
            <a:pPr marL="457200" indent="-457200"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</a:rPr>
              <a:t>otázka – změnou slovosledu – na 1. místo WAS/WERE</a:t>
            </a:r>
          </a:p>
          <a:p>
            <a:pPr marL="457200" indent="-457200">
              <a:buFontTx/>
              <a:buChar char="-"/>
            </a:pPr>
            <a:r>
              <a:rPr lang="cs-CZ" sz="2800" b="1" dirty="0">
                <a:solidFill>
                  <a:srgbClr val="FF0000"/>
                </a:solidFill>
              </a:rPr>
              <a:t>z</a:t>
            </a:r>
            <a:r>
              <a:rPr lang="cs-CZ" sz="2800" b="1" dirty="0" smtClean="0">
                <a:solidFill>
                  <a:srgbClr val="FF0000"/>
                </a:solidFill>
              </a:rPr>
              <a:t>ápor – přidáním NOT za WAS/WERE</a:t>
            </a:r>
          </a:p>
          <a:p>
            <a:endParaRPr lang="cs-CZ" sz="2800" b="1" u="sng" dirty="0"/>
          </a:p>
          <a:p>
            <a:r>
              <a:rPr lang="cs-CZ" sz="2800" dirty="0" smtClean="0"/>
              <a:t>1) </a:t>
            </a:r>
            <a:r>
              <a:rPr lang="cs-CZ" sz="2800" dirty="0" err="1" smtClean="0"/>
              <a:t>You</a:t>
            </a:r>
            <a:r>
              <a:rPr lang="cs-CZ" sz="2800" dirty="0" smtClean="0"/>
              <a:t>  </a:t>
            </a:r>
            <a:r>
              <a:rPr lang="cs-CZ" sz="2800" dirty="0" err="1" smtClean="0"/>
              <a:t>were</a:t>
            </a:r>
            <a:r>
              <a:rPr lang="cs-CZ" sz="2800" dirty="0" smtClean="0"/>
              <a:t> in </a:t>
            </a:r>
            <a:r>
              <a:rPr lang="cs-CZ" sz="2800" dirty="0" err="1" smtClean="0"/>
              <a:t>Australia</a:t>
            </a:r>
            <a:r>
              <a:rPr lang="cs-CZ" sz="2800" dirty="0" smtClean="0"/>
              <a:t> in 2008.</a:t>
            </a:r>
          </a:p>
          <a:p>
            <a:r>
              <a:rPr lang="cs-CZ" sz="2800" dirty="0" smtClean="0"/>
              <a:t>………………………………………………………….…………………</a:t>
            </a:r>
          </a:p>
          <a:p>
            <a:r>
              <a:rPr lang="cs-CZ" sz="2800" dirty="0" smtClean="0"/>
              <a:t>……………………………………………………………………………</a:t>
            </a:r>
          </a:p>
          <a:p>
            <a:r>
              <a:rPr lang="cs-CZ" sz="2800" dirty="0" smtClean="0"/>
              <a:t>2)  </a:t>
            </a:r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ill</a:t>
            </a:r>
            <a:r>
              <a:rPr lang="cs-CZ" sz="2800" dirty="0" smtClean="0"/>
              <a:t> </a:t>
            </a:r>
            <a:r>
              <a:rPr lang="cs-CZ" sz="2800" dirty="0" err="1" smtClean="0"/>
              <a:t>yesterday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……………………………………………………………………………</a:t>
            </a:r>
          </a:p>
          <a:p>
            <a:r>
              <a:rPr lang="cs-CZ" sz="2800" dirty="0" smtClean="0"/>
              <a:t>……………………………………………………………………………</a:t>
            </a:r>
          </a:p>
          <a:p>
            <a:pPr marL="514350" indent="-514350">
              <a:buAutoNum type="arabicParenR" startAt="3"/>
            </a:pPr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were</a:t>
            </a:r>
            <a:r>
              <a:rPr lang="cs-CZ" sz="2800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work</a:t>
            </a:r>
            <a:r>
              <a:rPr lang="cs-CZ" sz="2800" dirty="0" smtClean="0"/>
              <a:t> last </a:t>
            </a:r>
            <a:r>
              <a:rPr lang="cs-CZ" sz="2800" dirty="0" err="1" smtClean="0"/>
              <a:t>Monday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…………………………………………………………………………………………………...............................................................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37222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774355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 smtClean="0"/>
              <a:t>Translate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the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sentences</a:t>
            </a:r>
            <a:r>
              <a:rPr lang="cs-CZ" sz="2800" b="1" u="sng" dirty="0" smtClean="0"/>
              <a:t> and use: </a:t>
            </a:r>
            <a:r>
              <a:rPr lang="cs-CZ" sz="2800" b="1" u="sng" dirty="0" err="1" smtClean="0"/>
              <a:t>was</a:t>
            </a:r>
            <a:r>
              <a:rPr lang="cs-CZ" sz="2800" b="1" u="sng" dirty="0" smtClean="0"/>
              <a:t>/</a:t>
            </a:r>
            <a:r>
              <a:rPr lang="cs-CZ" sz="2800" b="1" u="sng" dirty="0" err="1" smtClean="0"/>
              <a:t>were</a:t>
            </a:r>
            <a:endParaRPr lang="cs-CZ" sz="2800" b="1" u="sng" dirty="0" smtClean="0"/>
          </a:p>
          <a:p>
            <a:endParaRPr lang="cs-CZ" sz="2800" b="1" u="sng" dirty="0"/>
          </a:p>
          <a:p>
            <a:pPr marL="514350" indent="-514350">
              <a:buAutoNum type="arabicParenR"/>
            </a:pPr>
            <a:r>
              <a:rPr lang="cs-CZ" sz="2800" b="1" dirty="0" smtClean="0"/>
              <a:t>Byl jsi včera doma?</a:t>
            </a:r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204864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Were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you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home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yesterday</a:t>
            </a:r>
            <a:r>
              <a:rPr lang="cs-CZ" sz="2800" b="1" dirty="0" smtClean="0">
                <a:solidFill>
                  <a:srgbClr val="FF0000"/>
                </a:solidFill>
              </a:rPr>
              <a:t>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3212976"/>
            <a:ext cx="6875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………………………………………………………………………………………………………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861048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2)</a:t>
            </a:r>
            <a:r>
              <a:rPr lang="cs-CZ" sz="2800" b="1" dirty="0" smtClean="0"/>
              <a:t> Ona nebyla nemocná minulý týden.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5013176"/>
            <a:ext cx="398423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She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was</a:t>
            </a:r>
            <a:r>
              <a:rPr lang="cs-CZ" sz="2800" b="1" dirty="0" smtClean="0">
                <a:solidFill>
                  <a:srgbClr val="FF0000"/>
                </a:solidFill>
              </a:rPr>
              <a:t> not </a:t>
            </a:r>
            <a:r>
              <a:rPr lang="cs-CZ" sz="2800" b="1" dirty="0" err="1" smtClean="0">
                <a:solidFill>
                  <a:srgbClr val="FF0000"/>
                </a:solidFill>
              </a:rPr>
              <a:t>ill</a:t>
            </a:r>
            <a:r>
              <a:rPr lang="cs-CZ" sz="2800" b="1" dirty="0" smtClean="0">
                <a:solidFill>
                  <a:srgbClr val="FF0000"/>
                </a:solidFill>
              </a:rPr>
              <a:t> last </a:t>
            </a:r>
            <a:r>
              <a:rPr lang="cs-CZ" sz="2800" b="1" dirty="0" err="1" smtClean="0">
                <a:solidFill>
                  <a:srgbClr val="FF0000"/>
                </a:solidFill>
              </a:rPr>
              <a:t>week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5967283"/>
            <a:ext cx="7103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0065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47545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3) On byl v Anglii v roce 2010. 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564904"/>
            <a:ext cx="7446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556792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He </a:t>
            </a:r>
            <a:r>
              <a:rPr lang="cs-CZ" sz="2800" b="1" dirty="0" err="1" smtClean="0">
                <a:solidFill>
                  <a:srgbClr val="FF0000"/>
                </a:solidFill>
              </a:rPr>
              <a:t>was</a:t>
            </a:r>
            <a:r>
              <a:rPr lang="cs-CZ" sz="2800" b="1" dirty="0" smtClean="0">
                <a:solidFill>
                  <a:srgbClr val="FF0000"/>
                </a:solidFill>
              </a:rPr>
              <a:t> in </a:t>
            </a:r>
            <a:r>
              <a:rPr lang="cs-CZ" sz="2800" b="1" dirty="0" err="1" smtClean="0">
                <a:solidFill>
                  <a:srgbClr val="FF0000"/>
                </a:solidFill>
              </a:rPr>
              <a:t>England</a:t>
            </a:r>
            <a:r>
              <a:rPr lang="cs-CZ" sz="2800" b="1" dirty="0" smtClean="0">
                <a:solidFill>
                  <a:srgbClr val="FF0000"/>
                </a:solidFill>
              </a:rPr>
              <a:t> in 2010.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3573016"/>
            <a:ext cx="7859844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4) Já jsem nebyl ve škole před dvěma dny.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smtClean="0"/>
              <a:t>…………………………………………………………………………. 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443711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 </a:t>
            </a:r>
            <a:r>
              <a:rPr lang="cs-CZ" sz="2800" b="1" dirty="0" err="1" smtClean="0">
                <a:solidFill>
                  <a:srgbClr val="FF0000"/>
                </a:solidFill>
              </a:rPr>
              <a:t>was</a:t>
            </a:r>
            <a:r>
              <a:rPr lang="cs-CZ" sz="2800" b="1" dirty="0" smtClean="0">
                <a:solidFill>
                  <a:srgbClr val="FF0000"/>
                </a:solidFill>
              </a:rPr>
              <a:t> not </a:t>
            </a:r>
            <a:r>
              <a:rPr lang="cs-CZ" sz="2800" b="1" dirty="0" err="1" smtClean="0">
                <a:solidFill>
                  <a:srgbClr val="FF0000"/>
                </a:solidFill>
              </a:rPr>
              <a:t>at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school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two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days</a:t>
            </a:r>
            <a:r>
              <a:rPr lang="cs-CZ" sz="2800" b="1" dirty="0" smtClean="0">
                <a:solidFill>
                  <a:srgbClr val="FF0000"/>
                </a:solidFill>
              </a:rPr>
              <a:t> ago.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813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390117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 smtClean="0"/>
              <a:t>Find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five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mistakes</a:t>
            </a:r>
            <a:r>
              <a:rPr lang="cs-CZ" sz="2800" b="1" u="sng" dirty="0" smtClean="0"/>
              <a:t> in </a:t>
            </a:r>
            <a:r>
              <a:rPr lang="cs-CZ" sz="2800" b="1" u="sng" dirty="0" err="1" smtClean="0"/>
              <a:t>using</a:t>
            </a:r>
            <a:r>
              <a:rPr lang="cs-CZ" sz="2800" b="1" u="sng" dirty="0" smtClean="0"/>
              <a:t>: </a:t>
            </a:r>
            <a:r>
              <a:rPr lang="cs-CZ" sz="2800" b="1" u="sng" dirty="0" err="1" smtClean="0"/>
              <a:t>was</a:t>
            </a:r>
            <a:r>
              <a:rPr lang="cs-CZ" sz="2800" b="1" u="sng" dirty="0" smtClean="0"/>
              <a:t>/</a:t>
            </a:r>
            <a:r>
              <a:rPr lang="cs-CZ" sz="2800" b="1" u="sng" dirty="0" err="1" smtClean="0"/>
              <a:t>were</a:t>
            </a:r>
            <a:r>
              <a:rPr lang="cs-CZ" sz="2800" b="1" u="sng" dirty="0" smtClean="0"/>
              <a:t> and </a:t>
            </a:r>
            <a:r>
              <a:rPr lang="cs-CZ" sz="2800" b="1" u="sng" dirty="0" err="1" smtClean="0"/>
              <a:t>correct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them</a:t>
            </a:r>
            <a:endParaRPr lang="cs-CZ" sz="2800" b="1" u="sng" dirty="0" smtClean="0"/>
          </a:p>
          <a:p>
            <a:endParaRPr lang="cs-CZ" sz="2800" b="1" u="sng" dirty="0"/>
          </a:p>
          <a:p>
            <a:pPr marL="514350" indent="-514350">
              <a:buAutoNum type="arabicParenR"/>
            </a:pPr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were</a:t>
            </a:r>
            <a:r>
              <a:rPr lang="cs-CZ" sz="2800" dirty="0" smtClean="0"/>
              <a:t> in </a:t>
            </a:r>
            <a:r>
              <a:rPr lang="cs-CZ" sz="2800" dirty="0" err="1" smtClean="0"/>
              <a:t>Spain</a:t>
            </a:r>
            <a:r>
              <a:rPr lang="cs-CZ" sz="2800" dirty="0" smtClean="0"/>
              <a:t> in 2005.</a:t>
            </a:r>
          </a:p>
          <a:p>
            <a:pPr marL="514350" indent="-514350">
              <a:buAutoNum type="arabicParenR"/>
            </a:pPr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were</a:t>
            </a:r>
            <a:r>
              <a:rPr lang="cs-CZ" sz="2800" dirty="0" smtClean="0"/>
              <a:t> sad </a:t>
            </a:r>
            <a:r>
              <a:rPr lang="cs-CZ" sz="2800" dirty="0" err="1" smtClean="0"/>
              <a:t>yesterday</a:t>
            </a:r>
            <a:r>
              <a:rPr lang="cs-CZ" sz="2800" dirty="0" smtClean="0"/>
              <a:t>.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I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home</a:t>
            </a:r>
            <a:r>
              <a:rPr lang="cs-CZ" sz="2800" dirty="0" smtClean="0"/>
              <a:t> last </a:t>
            </a:r>
            <a:r>
              <a:rPr lang="cs-CZ" sz="2800" dirty="0" err="1" smtClean="0"/>
              <a:t>Sunday</a:t>
            </a:r>
            <a:r>
              <a:rPr lang="cs-CZ" sz="2800" dirty="0" smtClean="0"/>
              <a:t>.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He </a:t>
            </a:r>
            <a:r>
              <a:rPr lang="cs-CZ" sz="2800" dirty="0" err="1" smtClean="0"/>
              <a:t>were</a:t>
            </a:r>
            <a:r>
              <a:rPr lang="cs-CZ" sz="2800" dirty="0" smtClean="0"/>
              <a:t> </a:t>
            </a:r>
            <a:r>
              <a:rPr lang="cs-CZ" sz="2800" dirty="0" err="1" smtClean="0"/>
              <a:t>ill</a:t>
            </a:r>
            <a:r>
              <a:rPr lang="cs-CZ" sz="2800" dirty="0" smtClean="0"/>
              <a:t> last </a:t>
            </a:r>
            <a:r>
              <a:rPr lang="cs-CZ" sz="2800" dirty="0" err="1" smtClean="0"/>
              <a:t>week</a:t>
            </a:r>
            <a:r>
              <a:rPr lang="cs-CZ" sz="2800" dirty="0" smtClean="0"/>
              <a:t>.</a:t>
            </a:r>
          </a:p>
          <a:p>
            <a:pPr marL="514350" indent="-514350">
              <a:buAutoNum type="arabicParenR"/>
            </a:pP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 in 1620?</a:t>
            </a:r>
          </a:p>
          <a:p>
            <a:pPr marL="514350" indent="-514350">
              <a:buAutoNum type="arabicParenR"/>
            </a:pP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friends</a:t>
            </a:r>
            <a:r>
              <a:rPr lang="cs-CZ" sz="2800" dirty="0" smtClean="0"/>
              <a:t> in Prague </a:t>
            </a:r>
            <a:r>
              <a:rPr lang="cs-CZ" sz="2800" dirty="0" err="1" smtClean="0"/>
              <a:t>yesterday</a:t>
            </a:r>
            <a:r>
              <a:rPr lang="cs-CZ" sz="2800" dirty="0" smtClean="0"/>
              <a:t>?</a:t>
            </a:r>
          </a:p>
          <a:p>
            <a:pPr marL="514350" indent="-514350">
              <a:buAutoNum type="arabicParenR"/>
            </a:pP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were</a:t>
            </a:r>
            <a:r>
              <a:rPr lang="cs-CZ" sz="2800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school</a:t>
            </a:r>
            <a:r>
              <a:rPr lang="cs-CZ" sz="2800" dirty="0" smtClean="0"/>
              <a:t> </a:t>
            </a:r>
            <a:r>
              <a:rPr lang="cs-CZ" sz="2800" dirty="0" err="1" smtClean="0"/>
              <a:t>all</a:t>
            </a:r>
            <a:r>
              <a:rPr lang="cs-CZ" sz="2800" dirty="0" smtClean="0"/>
              <a:t> last </a:t>
            </a:r>
            <a:r>
              <a:rPr lang="cs-CZ" sz="2800" dirty="0" err="1" smtClean="0"/>
              <a:t>month</a:t>
            </a:r>
            <a:r>
              <a:rPr lang="cs-CZ" sz="2800" dirty="0" smtClean="0"/>
              <a:t>.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David </a:t>
            </a:r>
            <a:r>
              <a:rPr lang="cs-CZ" sz="2800" dirty="0" err="1" smtClean="0"/>
              <a:t>were</a:t>
            </a:r>
            <a:r>
              <a:rPr lang="cs-CZ" sz="2800" dirty="0" smtClean="0"/>
              <a:t>  not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work</a:t>
            </a:r>
            <a:r>
              <a:rPr lang="cs-CZ" sz="2800" dirty="0" smtClean="0"/>
              <a:t> last </a:t>
            </a:r>
            <a:r>
              <a:rPr lang="cs-CZ" sz="2800" dirty="0" err="1" smtClean="0"/>
              <a:t>week</a:t>
            </a:r>
            <a:r>
              <a:rPr lang="cs-CZ" sz="2800" dirty="0" smtClean="0"/>
              <a:t>.</a:t>
            </a:r>
          </a:p>
          <a:p>
            <a:pPr marL="514350" indent="-514350">
              <a:buAutoNum type="arabicParenR"/>
            </a:pPr>
            <a:r>
              <a:rPr lang="cs-CZ" sz="2800" dirty="0" err="1" smtClean="0"/>
              <a:t>Vicky</a:t>
            </a:r>
            <a:r>
              <a:rPr lang="cs-CZ" sz="2800" dirty="0" smtClean="0"/>
              <a:t> </a:t>
            </a:r>
            <a:r>
              <a:rPr lang="cs-CZ" sz="2800" dirty="0" err="1" smtClean="0"/>
              <a:t>was</a:t>
            </a:r>
            <a:r>
              <a:rPr lang="cs-CZ" sz="2800" dirty="0" smtClean="0"/>
              <a:t> in Paris in 2010.</a:t>
            </a:r>
          </a:p>
          <a:p>
            <a:pPr marL="514350" indent="-514350">
              <a:buAutoNum type="arabicParenR"/>
            </a:pP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was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forest</a:t>
            </a:r>
            <a:r>
              <a:rPr lang="cs-CZ" sz="2800" dirty="0" smtClean="0"/>
              <a:t> </a:t>
            </a:r>
            <a:r>
              <a:rPr lang="cs-CZ" sz="2800" dirty="0" err="1" smtClean="0"/>
              <a:t>two</a:t>
            </a:r>
            <a:r>
              <a:rPr lang="cs-CZ" sz="2800" dirty="0" smtClean="0"/>
              <a:t> </a:t>
            </a:r>
            <a:r>
              <a:rPr lang="cs-CZ" sz="2800" dirty="0" err="1" smtClean="0"/>
              <a:t>hours</a:t>
            </a:r>
            <a:r>
              <a:rPr lang="cs-CZ" sz="2800" smtClean="0"/>
              <a:t> ago.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6876256" y="1484784"/>
            <a:ext cx="2016224" cy="40324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Right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forms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endParaRPr lang="cs-CZ" sz="2800" b="1" dirty="0">
              <a:solidFill>
                <a:srgbClr val="FF0000"/>
              </a:solidFill>
            </a:endParaRPr>
          </a:p>
          <a:p>
            <a:pPr marL="514350" indent="-514350" algn="ctr">
              <a:buAutoNum type="arabicParenR"/>
            </a:pPr>
            <a:r>
              <a:rPr lang="cs-CZ" sz="2800" b="1" dirty="0" err="1">
                <a:solidFill>
                  <a:srgbClr val="FF0000"/>
                </a:solidFill>
              </a:rPr>
              <a:t>w</a:t>
            </a:r>
            <a:r>
              <a:rPr lang="cs-CZ" sz="2800" b="1" dirty="0" err="1" smtClean="0">
                <a:solidFill>
                  <a:srgbClr val="FF0000"/>
                </a:solidFill>
              </a:rPr>
              <a:t>as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4) </a:t>
            </a:r>
            <a:r>
              <a:rPr lang="cs-CZ" sz="2800" b="1" dirty="0" err="1">
                <a:solidFill>
                  <a:srgbClr val="FF0000"/>
                </a:solidFill>
              </a:rPr>
              <a:t>w</a:t>
            </a:r>
            <a:r>
              <a:rPr lang="cs-CZ" sz="2800" b="1" dirty="0" err="1" smtClean="0">
                <a:solidFill>
                  <a:srgbClr val="FF0000"/>
                </a:solidFill>
              </a:rPr>
              <a:t>as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6)</a:t>
            </a:r>
            <a:r>
              <a:rPr lang="cs-CZ" sz="2800" b="1" dirty="0" err="1" smtClean="0">
                <a:solidFill>
                  <a:srgbClr val="FF0000"/>
                </a:solidFill>
              </a:rPr>
              <a:t>Were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8)</a:t>
            </a:r>
            <a:r>
              <a:rPr lang="cs-CZ" sz="2800" b="1" dirty="0" err="1">
                <a:solidFill>
                  <a:srgbClr val="FF0000"/>
                </a:solidFill>
              </a:rPr>
              <a:t>w</a:t>
            </a:r>
            <a:r>
              <a:rPr lang="cs-CZ" sz="2800" b="1" dirty="0" err="1" smtClean="0">
                <a:solidFill>
                  <a:srgbClr val="FF0000"/>
                </a:solidFill>
              </a:rPr>
              <a:t>as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10) </a:t>
            </a:r>
            <a:r>
              <a:rPr lang="cs-CZ" sz="2800" b="1" dirty="0" err="1" smtClean="0">
                <a:solidFill>
                  <a:srgbClr val="FF0000"/>
                </a:solidFill>
              </a:rPr>
              <a:t>were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650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46088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Nebyly použity žádné zdroje, věty byly </a:t>
            </a:r>
            <a:r>
              <a:rPr lang="cs-CZ" sz="2800" smtClean="0"/>
              <a:t>sestaveny </a:t>
            </a:r>
          </a:p>
          <a:p>
            <a:r>
              <a:rPr lang="cs-CZ" sz="2800" smtClean="0"/>
              <a:t>autorkou </a:t>
            </a:r>
            <a:r>
              <a:rPr lang="cs-CZ" sz="2800" dirty="0" smtClean="0"/>
              <a:t>tohoto </a:t>
            </a:r>
            <a:r>
              <a:rPr lang="cs-CZ" sz="2800" dirty="0" err="1" smtClean="0"/>
              <a:t>DUMu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22040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101</TotalTime>
  <Words>386</Words>
  <Application>Microsoft Office PowerPoint</Application>
  <PresentationFormat>Předvádění na obrazovce (4:3)</PresentationFormat>
  <Paragraphs>96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15</cp:revision>
  <dcterms:created xsi:type="dcterms:W3CDTF">2011-11-22T16:29:55Z</dcterms:created>
  <dcterms:modified xsi:type="dcterms:W3CDTF">2012-04-07T08:05:29Z</dcterms:modified>
</cp:coreProperties>
</file>