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4" r:id="rId6"/>
    <p:sldId id="261" r:id="rId7"/>
    <p:sldId id="262" r:id="rId8"/>
    <p:sldId id="265" r:id="rId9"/>
    <p:sldId id="266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VY_32_INOVACE_05_Anglický jazyk 6.ročník_The </a:t>
          </a:r>
          <a:r>
            <a:rPr lang="cs-CZ" dirty="0" err="1" smtClean="0"/>
            <a:t>good</a:t>
          </a:r>
          <a:r>
            <a:rPr lang="cs-CZ" dirty="0" smtClean="0"/>
            <a:t> </a:t>
          </a:r>
          <a:r>
            <a:rPr lang="cs-CZ" dirty="0" err="1" smtClean="0"/>
            <a:t>old</a:t>
          </a:r>
          <a:r>
            <a:rPr lang="cs-CZ" dirty="0" smtClean="0"/>
            <a:t> </a:t>
          </a:r>
          <a:r>
            <a:rPr lang="cs-CZ" dirty="0" err="1" smtClean="0"/>
            <a:t>days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dirty="0" err="1" smtClean="0"/>
            <a:t>The</a:t>
          </a:r>
          <a:r>
            <a:rPr lang="cs-CZ" dirty="0" smtClean="0"/>
            <a:t> </a:t>
          </a:r>
          <a:r>
            <a:rPr lang="cs-CZ" dirty="0" err="1" smtClean="0"/>
            <a:t>good</a:t>
          </a:r>
          <a:r>
            <a:rPr lang="cs-CZ" dirty="0" smtClean="0"/>
            <a:t> </a:t>
          </a:r>
          <a:r>
            <a:rPr lang="cs-CZ" dirty="0" err="1" smtClean="0"/>
            <a:t>old</a:t>
          </a:r>
          <a:r>
            <a:rPr lang="cs-CZ" dirty="0" smtClean="0"/>
            <a:t> </a:t>
          </a:r>
          <a:r>
            <a:rPr lang="cs-CZ" dirty="0" err="1" smtClean="0"/>
            <a:t>days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394EDE-C128-42B7-B810-91CE026B307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9F0EB1B-63DC-4DC4-84D0-E925E75085F1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AC8A98D-F4E7-4856-8614-16F81EDD42CC}" type="presOf" srcId="{757F3AB3-0718-4624-B441-E567A8F0AB56}" destId="{333A1088-737F-45CB-B68E-254E46348037}" srcOrd="0" destOrd="0" presId="urn:microsoft.com/office/officeart/2005/8/layout/target3"/>
    <dgm:cxn modelId="{92027B0B-2608-4298-857D-2567BB6131EC}" type="presOf" srcId="{D1D4F407-5343-4D3F-B5B9-D407B03CAEB4}" destId="{AED2198E-93D5-4001-81B4-73124B309672}" srcOrd="1" destOrd="0" presId="urn:microsoft.com/office/officeart/2005/8/layout/target3"/>
    <dgm:cxn modelId="{30029FCB-E067-43A8-86B3-A9AE92ABBFA2}" type="presOf" srcId="{D1D4F407-5343-4D3F-B5B9-D407B03CAEB4}" destId="{D005CE8C-CC26-4C3E-AC11-E15060ECD759}" srcOrd="0" destOrd="0" presId="urn:microsoft.com/office/officeart/2005/8/layout/target3"/>
    <dgm:cxn modelId="{FCFE845D-12A7-47F5-B466-CC36C67B9BDE}" type="presOf" srcId="{4C35D32F-0EAB-4CD7-82EE-45574DC2A586}" destId="{8BEBB6EC-1DAA-4CAC-8A25-BC0FCBD5DBD5}" srcOrd="0" destOrd="0" presId="urn:microsoft.com/office/officeart/2005/8/layout/target3"/>
    <dgm:cxn modelId="{7506E169-5E76-47B9-B9A3-A3B35D7A4876}" type="presOf" srcId="{B651F6E3-6281-48DB-9319-2AEAFDAE7572}" destId="{619D679B-A015-4ECF-8348-D1034C574F40}" srcOrd="0" destOrd="0" presId="urn:microsoft.com/office/officeart/2005/8/layout/target3"/>
    <dgm:cxn modelId="{F9A81D7A-7637-4B39-82C2-1D9DD20603EE}" type="presOf" srcId="{D8197B8C-B260-4A16-BDF4-0947B075E274}" destId="{5A5FFA88-C948-4069-8E93-59FA12366E83}" srcOrd="1" destOrd="0" presId="urn:microsoft.com/office/officeart/2005/8/layout/target3"/>
    <dgm:cxn modelId="{EBA77468-4F54-438E-A866-4311BB672EC8}" type="presOf" srcId="{D1B46980-6531-4606-95E6-44980827E919}" destId="{6140AFEC-043D-4C43-A2F9-D0F5331DF3A3}" srcOrd="0" destOrd="0" presId="urn:microsoft.com/office/officeart/2005/8/layout/target3"/>
    <dgm:cxn modelId="{F0413FBE-768B-4355-9BB2-2ECB1E5A5FB7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3EB7A87-9D42-4618-BBE4-42D99F7EBDED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EE07503-A81F-457C-B24F-8A90A33EED41}" type="presParOf" srcId="{333A1088-737F-45CB-B68E-254E46348037}" destId="{F5ABB229-8D3B-4694-996A-96F23CF14429}" srcOrd="0" destOrd="0" presId="urn:microsoft.com/office/officeart/2005/8/layout/target3"/>
    <dgm:cxn modelId="{04C51117-B996-4565-A2E3-33B01329FB01}" type="presParOf" srcId="{333A1088-737F-45CB-B68E-254E46348037}" destId="{F41139FD-01EE-4571-8B17-4FB00FC51163}" srcOrd="1" destOrd="0" presId="urn:microsoft.com/office/officeart/2005/8/layout/target3"/>
    <dgm:cxn modelId="{D725B5AD-9835-4AA0-A9B3-DA86013998E6}" type="presParOf" srcId="{333A1088-737F-45CB-B68E-254E46348037}" destId="{D005CE8C-CC26-4C3E-AC11-E15060ECD759}" srcOrd="2" destOrd="0" presId="urn:microsoft.com/office/officeart/2005/8/layout/target3"/>
    <dgm:cxn modelId="{6C46137A-3584-44ED-96BB-E2401F64DE6C}" type="presParOf" srcId="{333A1088-737F-45CB-B68E-254E46348037}" destId="{2C702D82-9B77-49B7-9568-BB8EB47C3372}" srcOrd="3" destOrd="0" presId="urn:microsoft.com/office/officeart/2005/8/layout/target3"/>
    <dgm:cxn modelId="{FE3C15A3-3BEA-46C4-834F-2A1AA238EBC5}" type="presParOf" srcId="{333A1088-737F-45CB-B68E-254E46348037}" destId="{A52A0455-90FF-4808-ABD0-F02540D31D5A}" srcOrd="4" destOrd="0" presId="urn:microsoft.com/office/officeart/2005/8/layout/target3"/>
    <dgm:cxn modelId="{6CCC9782-B0EA-4015-BA55-B136A545A52B}" type="presParOf" srcId="{333A1088-737F-45CB-B68E-254E46348037}" destId="{6140AFEC-043D-4C43-A2F9-D0F5331DF3A3}" srcOrd="5" destOrd="0" presId="urn:microsoft.com/office/officeart/2005/8/layout/target3"/>
    <dgm:cxn modelId="{9CA8169C-0B87-4800-BDA7-6D2A3A1F16FA}" type="presParOf" srcId="{333A1088-737F-45CB-B68E-254E46348037}" destId="{9358AC05-5D7D-4327-9F80-1AD486AEA664}" srcOrd="6" destOrd="0" presId="urn:microsoft.com/office/officeart/2005/8/layout/target3"/>
    <dgm:cxn modelId="{019E5A73-6D4C-47AD-BB5E-85D1D3AE2889}" type="presParOf" srcId="{333A1088-737F-45CB-B68E-254E46348037}" destId="{313FC574-E1CD-4FB4-B054-0B805CE0447D}" srcOrd="7" destOrd="0" presId="urn:microsoft.com/office/officeart/2005/8/layout/target3"/>
    <dgm:cxn modelId="{402216C8-0CAC-424E-9891-84BC45F70D3B}" type="presParOf" srcId="{333A1088-737F-45CB-B68E-254E46348037}" destId="{619D679B-A015-4ECF-8348-D1034C574F40}" srcOrd="8" destOrd="0" presId="urn:microsoft.com/office/officeart/2005/8/layout/target3"/>
    <dgm:cxn modelId="{BED88BB7-7385-42C3-B166-F0C17FE6D7A1}" type="presParOf" srcId="{333A1088-737F-45CB-B68E-254E46348037}" destId="{322283A8-4A27-4CDA-BAE3-F381106A9174}" srcOrd="9" destOrd="0" presId="urn:microsoft.com/office/officeart/2005/8/layout/target3"/>
    <dgm:cxn modelId="{8EBAA75C-32FC-463A-9537-9029A4E6F799}" type="presParOf" srcId="{333A1088-737F-45CB-B68E-254E46348037}" destId="{FFC9F71D-1B4F-4AD9-A4A6-86ADEFC8AF5C}" srcOrd="10" destOrd="0" presId="urn:microsoft.com/office/officeart/2005/8/layout/target3"/>
    <dgm:cxn modelId="{C72A3D09-249C-47F2-8EF6-E7038D4485B7}" type="presParOf" srcId="{333A1088-737F-45CB-B68E-254E46348037}" destId="{25B08C86-7E15-44DC-BE7F-FFB55DD49D12}" srcOrd="11" destOrd="0" presId="urn:microsoft.com/office/officeart/2005/8/layout/target3"/>
    <dgm:cxn modelId="{6CA92120-0EB9-48C1-8C74-490A96DC7EF5}" type="presParOf" srcId="{333A1088-737F-45CB-B68E-254E46348037}" destId="{76644BE8-9D7C-4C09-B250-3D10AF48CBB7}" srcOrd="12" destOrd="0" presId="urn:microsoft.com/office/officeart/2005/8/layout/target3"/>
    <dgm:cxn modelId="{59DC9584-8E4B-4D35-99EC-C2F7D92EBC0C}" type="presParOf" srcId="{333A1088-737F-45CB-B68E-254E46348037}" destId="{EE85B701-7295-41C0-BA7A-34D3756A2AE6}" srcOrd="13" destOrd="0" presId="urn:microsoft.com/office/officeart/2005/8/layout/target3"/>
    <dgm:cxn modelId="{DCFAEE57-ACC5-4189-9246-4EFF34069170}" type="presParOf" srcId="{333A1088-737F-45CB-B68E-254E46348037}" destId="{8BEBB6EC-1DAA-4CAC-8A25-BC0FCBD5DBD5}" srcOrd="14" destOrd="0" presId="urn:microsoft.com/office/officeart/2005/8/layout/target3"/>
    <dgm:cxn modelId="{95F5FD75-C352-4DC0-B5AD-7D4BB0CCF7D5}" type="presParOf" srcId="{333A1088-737F-45CB-B68E-254E46348037}" destId="{AED2198E-93D5-4001-81B4-73124B309672}" srcOrd="15" destOrd="0" presId="urn:microsoft.com/office/officeart/2005/8/layout/target3"/>
    <dgm:cxn modelId="{9F97289D-1277-4907-9F09-9408B74C1124}" type="presParOf" srcId="{333A1088-737F-45CB-B68E-254E46348037}" destId="{2BE915AB-18AA-4053-B92C-3BFC9ED204BB}" srcOrd="16" destOrd="0" presId="urn:microsoft.com/office/officeart/2005/8/layout/target3"/>
    <dgm:cxn modelId="{DB47362C-73FE-4F5C-9B1A-C10E5C80985D}" type="presParOf" srcId="{333A1088-737F-45CB-B68E-254E46348037}" destId="{6BB5E863-4638-4E1D-BFDE-399D028AC4ED}" srcOrd="17" destOrd="0" presId="urn:microsoft.com/office/officeart/2005/8/layout/target3"/>
    <dgm:cxn modelId="{57742203-01E8-4858-AA51-D57821DAB9EC}" type="presParOf" srcId="{333A1088-737F-45CB-B68E-254E46348037}" destId="{5A5FFA88-C948-4069-8E93-59FA12366E83}" srcOrd="18" destOrd="0" presId="urn:microsoft.com/office/officeart/2005/8/layout/target3"/>
    <dgm:cxn modelId="{7768AA88-E980-46BF-BFB3-D61D9495BC1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273857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Lenka Hrnčířová</a:t>
          </a:r>
          <a:endParaRPr lang="cs-CZ" sz="12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VY_32_INOVACE_05_Anglický jazyk 6.ročník_The </a:t>
          </a:r>
          <a:r>
            <a:rPr lang="cs-CZ" sz="1200" kern="1200" dirty="0" err="1" smtClean="0"/>
            <a:t>good</a:t>
          </a:r>
          <a:r>
            <a:rPr lang="cs-CZ" sz="1200" kern="1200" dirty="0" smtClean="0"/>
            <a:t> </a:t>
          </a:r>
          <a:r>
            <a:rPr lang="cs-CZ" sz="1200" kern="1200" dirty="0" err="1" smtClean="0"/>
            <a:t>old</a:t>
          </a:r>
          <a:r>
            <a:rPr lang="cs-CZ" sz="1200" kern="1200" dirty="0" smtClean="0"/>
            <a:t> </a:t>
          </a:r>
          <a:r>
            <a:rPr lang="cs-CZ" sz="1200" kern="1200" dirty="0" err="1" smtClean="0"/>
            <a:t>days</a:t>
          </a:r>
          <a:endParaRPr lang="cs-CZ" sz="12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 </a:t>
          </a:r>
          <a:r>
            <a:rPr lang="cs-CZ" sz="1200" kern="1200" dirty="0" err="1" smtClean="0"/>
            <a:t>The</a:t>
          </a:r>
          <a:r>
            <a:rPr lang="cs-CZ" sz="1200" kern="1200" dirty="0" smtClean="0"/>
            <a:t> </a:t>
          </a:r>
          <a:r>
            <a:rPr lang="cs-CZ" sz="1200" kern="1200" dirty="0" err="1" smtClean="0"/>
            <a:t>good</a:t>
          </a:r>
          <a:r>
            <a:rPr lang="cs-CZ" sz="1200" kern="1200" dirty="0" smtClean="0"/>
            <a:t> </a:t>
          </a:r>
          <a:r>
            <a:rPr lang="cs-CZ" sz="1200" kern="1200" dirty="0" err="1" smtClean="0"/>
            <a:t>old</a:t>
          </a:r>
          <a:r>
            <a:rPr lang="cs-CZ" sz="1200" kern="1200" dirty="0" smtClean="0"/>
            <a:t> </a:t>
          </a:r>
          <a:r>
            <a:rPr lang="cs-CZ" sz="1200" kern="1200" dirty="0" err="1" smtClean="0"/>
            <a:t>days</a:t>
          </a:r>
          <a:endParaRPr lang="cs-CZ" sz="12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5EE517-34FF-4052-B36B-BC67E174FF1F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DEA2F1-9EEB-4515-93A5-C633F68C23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0692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889707-56F4-4F1D-8D08-86E6F790D9F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377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5856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135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034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7164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7066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1880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913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298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DEA2F1-9EEB-4515-93A5-C633F68C235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79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555BA60-64CC-47C3-A72B-F939200A1186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02F6E1-9B74-44A9-A904-8EAC5C9875F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69489614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46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836712"/>
            <a:ext cx="61744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 smtClean="0"/>
          </a:p>
          <a:p>
            <a:r>
              <a:rPr lang="cs-CZ" sz="2400" dirty="0" smtClean="0"/>
              <a:t>Anglický jazyk, 6. ročník</a:t>
            </a:r>
          </a:p>
          <a:p>
            <a:endParaRPr lang="cs-CZ" sz="2400" dirty="0" smtClean="0"/>
          </a:p>
          <a:p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good</a:t>
            </a:r>
            <a:r>
              <a:rPr lang="cs-CZ" sz="2400" dirty="0" smtClean="0"/>
              <a:t> </a:t>
            </a:r>
            <a:r>
              <a:rPr lang="cs-CZ" sz="2400" dirty="0" err="1" smtClean="0"/>
              <a:t>old</a:t>
            </a:r>
            <a:r>
              <a:rPr lang="cs-CZ" sz="2400" dirty="0" smtClean="0"/>
              <a:t> </a:t>
            </a:r>
            <a:r>
              <a:rPr lang="cs-CZ" sz="2400" dirty="0" err="1" smtClean="0"/>
              <a:t>days</a:t>
            </a:r>
            <a:r>
              <a:rPr lang="cs-CZ" sz="2400" dirty="0" smtClean="0"/>
              <a:t>? – práce s textem v učebnici</a:t>
            </a:r>
            <a:endParaRPr lang="cs-CZ" sz="2400" dirty="0" smtClean="0"/>
          </a:p>
          <a:p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Doplňování chybějících slov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Správně doplněná  slova 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Otázky k textu</a:t>
            </a:r>
          </a:p>
          <a:p>
            <a:pPr marL="457200" indent="-457200">
              <a:buAutoNum type="arabicParenR"/>
            </a:pPr>
            <a:endParaRPr lang="cs-CZ" sz="2400" dirty="0" smtClean="0"/>
          </a:p>
          <a:p>
            <a:r>
              <a:rPr lang="cs-CZ" sz="2400" dirty="0" smtClean="0"/>
              <a:t>Lze vytisknout – SP pro žáky</a:t>
            </a:r>
          </a:p>
          <a:p>
            <a:endParaRPr lang="cs-CZ" sz="2400" dirty="0" smtClean="0"/>
          </a:p>
          <a:p>
            <a:r>
              <a:rPr lang="cs-CZ" sz="2400" dirty="0" smtClean="0"/>
              <a:t>Pomůcky: fixy na interaktivní tabuli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779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845372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/>
              <a:t>The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good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old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days</a:t>
            </a:r>
            <a:r>
              <a:rPr lang="cs-CZ" sz="2800" b="1" u="sng" dirty="0" smtClean="0"/>
              <a:t>?</a:t>
            </a:r>
          </a:p>
          <a:p>
            <a:endParaRPr lang="cs-CZ" sz="2800" b="1" dirty="0"/>
          </a:p>
          <a:p>
            <a:r>
              <a:rPr lang="cs-CZ" sz="2800" b="1" dirty="0" err="1" smtClean="0"/>
              <a:t>Complete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missing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words</a:t>
            </a:r>
            <a:endParaRPr lang="cs-CZ" sz="2800" b="1" dirty="0" smtClean="0"/>
          </a:p>
          <a:p>
            <a:r>
              <a:rPr lang="cs-CZ" sz="2800" dirty="0" smtClean="0"/>
              <a:t>1) </a:t>
            </a:r>
            <a:r>
              <a:rPr lang="cs-CZ" sz="2800" dirty="0" err="1" smtClean="0"/>
              <a:t>Liam</a:t>
            </a:r>
            <a:r>
              <a:rPr lang="cs-CZ" sz="2800" dirty="0" smtClean="0"/>
              <a:t> </a:t>
            </a:r>
            <a:r>
              <a:rPr lang="cs-CZ" sz="2800" dirty="0" err="1" smtClean="0"/>
              <a:t>went</a:t>
            </a:r>
            <a:r>
              <a:rPr lang="cs-CZ" sz="2800" dirty="0" smtClean="0"/>
              <a:t> to his ……………………… </a:t>
            </a:r>
            <a:r>
              <a:rPr lang="cs-CZ" sz="2800" dirty="0" err="1" smtClean="0"/>
              <a:t>yesterday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2) He </a:t>
            </a:r>
            <a:r>
              <a:rPr lang="cs-CZ" sz="2800" dirty="0" err="1" smtClean="0"/>
              <a:t>needed</a:t>
            </a:r>
            <a:r>
              <a:rPr lang="cs-CZ" sz="2800" dirty="0" smtClean="0"/>
              <a:t> a …………………….. in </a:t>
            </a:r>
            <a:r>
              <a:rPr lang="cs-CZ" sz="2800" dirty="0" err="1" smtClean="0"/>
              <a:t>one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his </a:t>
            </a:r>
            <a:endParaRPr lang="cs-CZ" sz="2800" dirty="0" smtClean="0"/>
          </a:p>
          <a:p>
            <a:r>
              <a:rPr lang="cs-CZ" sz="2800" dirty="0" smtClean="0"/>
              <a:t>…………….. 3</a:t>
            </a:r>
            <a:r>
              <a:rPr lang="cs-CZ" sz="2800" dirty="0" smtClean="0"/>
              <a:t>)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not …………….. </a:t>
            </a:r>
            <a:r>
              <a:rPr lang="cs-CZ" sz="2800" dirty="0" err="1"/>
              <a:t>b</a:t>
            </a:r>
            <a:r>
              <a:rPr lang="cs-CZ" sz="2800" dirty="0" err="1" smtClean="0"/>
              <a:t>ecause</a:t>
            </a:r>
            <a:r>
              <a:rPr lang="cs-CZ" sz="2800" dirty="0" smtClean="0"/>
              <a:t> 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smtClean="0"/>
              <a:t>his </a:t>
            </a:r>
            <a:r>
              <a:rPr lang="cs-CZ" sz="2800" dirty="0" err="1" smtClean="0"/>
              <a:t>dentist</a:t>
            </a:r>
            <a:r>
              <a:rPr lang="cs-CZ" sz="2800" dirty="0" smtClean="0"/>
              <a:t> </a:t>
            </a:r>
            <a:r>
              <a:rPr lang="cs-CZ" sz="2800" dirty="0" err="1" smtClean="0"/>
              <a:t>used</a:t>
            </a:r>
            <a:r>
              <a:rPr lang="cs-CZ" sz="2800" dirty="0" smtClean="0"/>
              <a:t> a fast </a:t>
            </a:r>
            <a:r>
              <a:rPr lang="cs-CZ" sz="2800" dirty="0" err="1" smtClean="0"/>
              <a:t>electric</a:t>
            </a:r>
            <a:r>
              <a:rPr lang="cs-CZ" sz="2800" dirty="0" smtClean="0"/>
              <a:t> </a:t>
            </a:r>
            <a:r>
              <a:rPr lang="cs-CZ" sz="2800" dirty="0" smtClean="0"/>
              <a:t>………………  </a:t>
            </a:r>
            <a:endParaRPr lang="cs-CZ" sz="2800" dirty="0" smtClean="0"/>
          </a:p>
          <a:p>
            <a:r>
              <a:rPr lang="cs-CZ" sz="2800" dirty="0" smtClean="0"/>
              <a:t>and </a:t>
            </a:r>
            <a:r>
              <a:rPr lang="cs-CZ" sz="2800" dirty="0" err="1" smtClean="0"/>
              <a:t>an</a:t>
            </a:r>
            <a:r>
              <a:rPr lang="cs-CZ" sz="2800" dirty="0" smtClean="0"/>
              <a:t> …………………………………… .</a:t>
            </a:r>
          </a:p>
          <a:p>
            <a:r>
              <a:rPr lang="cs-CZ" sz="2800" dirty="0" smtClean="0"/>
              <a:t>4) </a:t>
            </a:r>
            <a:r>
              <a:rPr lang="cs-CZ" sz="2800" dirty="0" err="1" smtClean="0"/>
              <a:t>Liam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glad</a:t>
            </a:r>
            <a:r>
              <a:rPr lang="cs-CZ" sz="2800" dirty="0" smtClean="0"/>
              <a:t> </a:t>
            </a:r>
            <a:r>
              <a:rPr lang="cs-CZ" sz="2800" dirty="0" err="1" smtClean="0"/>
              <a:t>that</a:t>
            </a:r>
            <a:r>
              <a:rPr lang="cs-CZ" sz="2800" dirty="0" smtClean="0"/>
              <a:t> he </a:t>
            </a:r>
            <a:r>
              <a:rPr lang="cs-CZ" sz="2800" dirty="0" err="1" smtClean="0"/>
              <a:t>did</a:t>
            </a:r>
            <a:r>
              <a:rPr lang="cs-CZ" sz="2800" dirty="0" smtClean="0"/>
              <a:t> not live </a:t>
            </a:r>
            <a:r>
              <a:rPr lang="cs-CZ" sz="2800" dirty="0" err="1" smtClean="0"/>
              <a:t>two</a:t>
            </a:r>
            <a:r>
              <a:rPr lang="cs-CZ" sz="2800" dirty="0" smtClean="0"/>
              <a:t> </a:t>
            </a:r>
            <a:endParaRPr lang="cs-CZ" sz="2800" dirty="0" smtClean="0"/>
          </a:p>
          <a:p>
            <a:r>
              <a:rPr lang="cs-CZ" sz="2800" dirty="0" smtClean="0"/>
              <a:t>………………………..</a:t>
            </a:r>
            <a:r>
              <a:rPr lang="cs-CZ" sz="2800" dirty="0"/>
              <a:t> </a:t>
            </a:r>
            <a:r>
              <a:rPr lang="cs-CZ" sz="2800" dirty="0" err="1" smtClean="0"/>
              <a:t>years</a:t>
            </a:r>
            <a:r>
              <a:rPr lang="cs-CZ" sz="2800" dirty="0" smtClean="0"/>
              <a:t> </a:t>
            </a:r>
            <a:r>
              <a:rPr lang="cs-CZ" sz="2800" dirty="0" smtClean="0"/>
              <a:t>ago.</a:t>
            </a:r>
          </a:p>
          <a:p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2461171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86659" y="5164748"/>
            <a:ext cx="8615438" cy="15046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rabicParenR"/>
            </a:pPr>
            <a:r>
              <a:rPr lang="cs-CZ" sz="2800" b="1" dirty="0" err="1">
                <a:solidFill>
                  <a:srgbClr val="FF0000"/>
                </a:solidFill>
              </a:rPr>
              <a:t>d</a:t>
            </a:r>
            <a:r>
              <a:rPr lang="cs-CZ" sz="2800" b="1" dirty="0" err="1" smtClean="0">
                <a:solidFill>
                  <a:srgbClr val="FF0000"/>
                </a:solidFill>
              </a:rPr>
              <a:t>entist</a:t>
            </a:r>
            <a:r>
              <a:rPr lang="cs-CZ" sz="2800" b="1" dirty="0" smtClean="0">
                <a:solidFill>
                  <a:srgbClr val="FF0000"/>
                </a:solidFill>
              </a:rPr>
              <a:t>  2) </a:t>
            </a:r>
            <a:r>
              <a:rPr lang="cs-CZ" sz="2800" b="1" dirty="0" err="1" smtClean="0">
                <a:solidFill>
                  <a:srgbClr val="FF0000"/>
                </a:solidFill>
              </a:rPr>
              <a:t>filling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teeth</a:t>
            </a:r>
            <a:r>
              <a:rPr lang="cs-CZ" sz="2800" b="1" dirty="0" smtClean="0">
                <a:solidFill>
                  <a:srgbClr val="FF0000"/>
                </a:solidFill>
              </a:rPr>
              <a:t>     3) hurt, </a:t>
            </a:r>
            <a:r>
              <a:rPr lang="cs-CZ" sz="2800" b="1" dirty="0" err="1" smtClean="0">
                <a:solidFill>
                  <a:srgbClr val="FF0000"/>
                </a:solidFill>
              </a:rPr>
              <a:t>drill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anaesthetic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4) </a:t>
            </a:r>
            <a:r>
              <a:rPr lang="cs-CZ" sz="2800" b="1" dirty="0" err="1">
                <a:solidFill>
                  <a:srgbClr val="FF0000"/>
                </a:solidFill>
              </a:rPr>
              <a:t>h</a:t>
            </a:r>
            <a:r>
              <a:rPr lang="cs-CZ" sz="2800" b="1" dirty="0" err="1" smtClean="0">
                <a:solidFill>
                  <a:srgbClr val="FF0000"/>
                </a:solidFill>
              </a:rPr>
              <a:t>undred</a:t>
            </a:r>
            <a:r>
              <a:rPr lang="cs-CZ" sz="2800" b="1" dirty="0" smtClean="0">
                <a:solidFill>
                  <a:srgbClr val="FF0000"/>
                </a:solidFill>
              </a:rPr>
              <a:t>    5) use 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78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54240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 </a:t>
            </a:r>
          </a:p>
          <a:p>
            <a:endParaRPr lang="cs-CZ" sz="2800" dirty="0" smtClean="0"/>
          </a:p>
          <a:p>
            <a:r>
              <a:rPr lang="cs-CZ" sz="2800" dirty="0" smtClean="0"/>
              <a:t>6) </a:t>
            </a:r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not </a:t>
            </a:r>
            <a:r>
              <a:rPr lang="cs-CZ" sz="2800" dirty="0" err="1" smtClean="0"/>
              <a:t>have</a:t>
            </a:r>
            <a:r>
              <a:rPr lang="cs-CZ" sz="2800" dirty="0" smtClean="0"/>
              <a:t>  a ………………………., so </a:t>
            </a:r>
            <a:endParaRPr lang="cs-CZ" sz="2800" dirty="0" smtClean="0"/>
          </a:p>
          <a:p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worked</a:t>
            </a:r>
            <a:r>
              <a:rPr lang="cs-CZ" sz="2800" dirty="0" smtClean="0"/>
              <a:t> </a:t>
            </a:r>
            <a:r>
              <a:rPr lang="cs-CZ" sz="2800" dirty="0" smtClean="0"/>
              <a:t>in…………………. </a:t>
            </a:r>
            <a:r>
              <a:rPr lang="cs-CZ" sz="2800" dirty="0" err="1"/>
              <a:t>o</a:t>
            </a:r>
            <a:r>
              <a:rPr lang="cs-CZ" sz="2800" dirty="0" err="1" smtClean="0"/>
              <a:t>r</a:t>
            </a:r>
            <a:r>
              <a:rPr lang="cs-CZ" sz="2800" dirty="0" smtClean="0"/>
              <a:t> …………………….. .</a:t>
            </a:r>
          </a:p>
          <a:p>
            <a:r>
              <a:rPr lang="cs-CZ" sz="2800" dirty="0" smtClean="0"/>
              <a:t>7) </a:t>
            </a:r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not </a:t>
            </a:r>
            <a:r>
              <a:rPr lang="cs-CZ" sz="2800" dirty="0" err="1" smtClean="0"/>
              <a:t>wash</a:t>
            </a:r>
            <a:r>
              <a:rPr lang="cs-CZ" sz="2800" dirty="0" smtClean="0"/>
              <a:t> </a:t>
            </a:r>
            <a:r>
              <a:rPr lang="cs-CZ" sz="2800" dirty="0" err="1" smtClean="0"/>
              <a:t>their</a:t>
            </a:r>
            <a:r>
              <a:rPr lang="cs-CZ" sz="2800" dirty="0" smtClean="0"/>
              <a:t> </a:t>
            </a:r>
            <a:r>
              <a:rPr lang="cs-CZ" sz="2800" dirty="0" smtClean="0"/>
              <a:t>……………………..</a:t>
            </a:r>
          </a:p>
          <a:p>
            <a:r>
              <a:rPr lang="cs-CZ" sz="2800" dirty="0" smtClean="0"/>
              <a:t> And </a:t>
            </a:r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smtClean="0"/>
              <a:t>not </a:t>
            </a:r>
            <a:r>
              <a:rPr lang="cs-CZ" sz="2800" dirty="0" err="1" smtClean="0"/>
              <a:t>clean</a:t>
            </a:r>
            <a:r>
              <a:rPr lang="cs-CZ" sz="2800" dirty="0" smtClean="0"/>
              <a:t> </a:t>
            </a:r>
            <a:r>
              <a:rPr lang="cs-CZ" sz="2800" dirty="0" err="1" smtClean="0"/>
              <a:t>their</a:t>
            </a:r>
            <a:r>
              <a:rPr lang="cs-CZ" sz="2800" dirty="0" smtClean="0"/>
              <a:t> ………………………….. .</a:t>
            </a:r>
          </a:p>
        </p:txBody>
      </p:sp>
      <p:pic>
        <p:nvPicPr>
          <p:cNvPr id="2050" name="Picture 2" descr="http://ts2.mm.bing.net/images/thumbnail.aspx?q=4975217598333869&amp;id=4fdf754a5f7e75fa17ebf5b3e35baf73&amp;url=http%3a%2f%2fnd01.jxs.cz%2f907%2f398%2f49baa2d4d6_27271625_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5635"/>
            <a:ext cx="1404156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s3.mm.bing.net/images/thumbnail.aspx?q=4745140494205314&amp;id=1802ad7381dcca516e8913d2f8e53693&amp;url=http%3a%2f%2fwww.nlk.cz%2fzdravotnicke-muzeum%2fobrazky%2f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764704"/>
            <a:ext cx="2160240" cy="125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56793" y="4772000"/>
            <a:ext cx="7704856" cy="13464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6) </a:t>
            </a:r>
            <a:r>
              <a:rPr lang="cs-CZ" sz="2800" b="1" dirty="0" err="1">
                <a:solidFill>
                  <a:srgbClr val="FF0000"/>
                </a:solidFill>
              </a:rPr>
              <a:t>s</a:t>
            </a:r>
            <a:r>
              <a:rPr lang="cs-CZ" sz="2800" b="1" dirty="0" err="1" smtClean="0">
                <a:solidFill>
                  <a:srgbClr val="FF0000"/>
                </a:solidFill>
              </a:rPr>
              <a:t>urgery</a:t>
            </a:r>
            <a:r>
              <a:rPr lang="cs-CZ" sz="2800" b="1" dirty="0" smtClean="0">
                <a:solidFill>
                  <a:srgbClr val="FF0000"/>
                </a:solidFill>
              </a:rPr>
              <a:t>, street, </a:t>
            </a:r>
            <a:r>
              <a:rPr lang="cs-CZ" sz="2800" b="1" dirty="0" err="1" smtClean="0">
                <a:solidFill>
                  <a:srgbClr val="FF0000"/>
                </a:solidFill>
              </a:rPr>
              <a:t>shops</a:t>
            </a:r>
            <a:r>
              <a:rPr lang="cs-CZ" sz="2800" b="1" dirty="0" smtClean="0">
                <a:solidFill>
                  <a:srgbClr val="FF0000"/>
                </a:solidFill>
              </a:rPr>
              <a:t>  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7) </a:t>
            </a:r>
            <a:r>
              <a:rPr lang="cs-CZ" sz="2800" b="1" dirty="0" err="1" smtClean="0">
                <a:solidFill>
                  <a:srgbClr val="FF0000"/>
                </a:solidFill>
              </a:rPr>
              <a:t>hands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instruments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36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548681"/>
            <a:ext cx="80648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8) </a:t>
            </a:r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/>
              <a:t>made </a:t>
            </a:r>
            <a:r>
              <a:rPr lang="cs-CZ" sz="2800" dirty="0" err="1"/>
              <a:t>false</a:t>
            </a:r>
            <a:r>
              <a:rPr lang="cs-CZ" sz="2800" dirty="0"/>
              <a:t> </a:t>
            </a:r>
            <a:r>
              <a:rPr lang="cs-CZ" sz="2800" dirty="0" err="1"/>
              <a:t>teeth</a:t>
            </a:r>
            <a:r>
              <a:rPr lang="cs-CZ" sz="2800" dirty="0"/>
              <a:t> </a:t>
            </a:r>
            <a:r>
              <a:rPr lang="cs-CZ" sz="2800" dirty="0" err="1"/>
              <a:t>from</a:t>
            </a:r>
            <a:r>
              <a:rPr lang="cs-CZ" sz="2800" dirty="0"/>
              <a:t> ……………… </a:t>
            </a:r>
            <a:r>
              <a:rPr lang="cs-CZ" sz="2800" dirty="0" err="1"/>
              <a:t>teeth</a:t>
            </a:r>
            <a:r>
              <a:rPr lang="cs-CZ" sz="2800" dirty="0"/>
              <a:t>. </a:t>
            </a:r>
          </a:p>
          <a:p>
            <a:r>
              <a:rPr lang="cs-CZ" sz="2800" dirty="0"/>
              <a:t>9) </a:t>
            </a:r>
            <a:r>
              <a:rPr lang="cs-CZ" sz="2800" dirty="0" err="1"/>
              <a:t>They</a:t>
            </a:r>
            <a:r>
              <a:rPr lang="cs-CZ" sz="2800" dirty="0"/>
              <a:t> </a:t>
            </a:r>
            <a:r>
              <a:rPr lang="cs-CZ" sz="2800" dirty="0" err="1"/>
              <a:t>took</a:t>
            </a:r>
            <a:r>
              <a:rPr lang="cs-CZ" sz="2800" dirty="0"/>
              <a:t> </a:t>
            </a:r>
            <a:r>
              <a:rPr lang="cs-CZ" sz="2800" dirty="0" err="1"/>
              <a:t>real</a:t>
            </a:r>
            <a:r>
              <a:rPr lang="cs-CZ" sz="2800" dirty="0"/>
              <a:t> </a:t>
            </a:r>
            <a:r>
              <a:rPr lang="cs-CZ" sz="2800" dirty="0" err="1"/>
              <a:t>teeth</a:t>
            </a:r>
            <a:r>
              <a:rPr lang="cs-CZ" sz="2800" dirty="0"/>
              <a:t> </a:t>
            </a:r>
            <a:r>
              <a:rPr lang="cs-CZ" sz="2800" dirty="0" err="1"/>
              <a:t>from</a:t>
            </a:r>
            <a:r>
              <a:rPr lang="cs-CZ" sz="2800" dirty="0"/>
              <a:t> ……………………. </a:t>
            </a:r>
            <a:r>
              <a:rPr lang="cs-CZ" sz="2800" dirty="0" err="1"/>
              <a:t>or</a:t>
            </a:r>
            <a:r>
              <a:rPr lang="cs-CZ" sz="2800" dirty="0"/>
              <a:t> </a:t>
            </a:r>
            <a:r>
              <a:rPr lang="cs-CZ" sz="2800" dirty="0" smtClean="0"/>
              <a:t>……………… </a:t>
            </a:r>
            <a:r>
              <a:rPr lang="cs-CZ" sz="2800" dirty="0" err="1" smtClean="0"/>
              <a:t>people</a:t>
            </a:r>
            <a:r>
              <a:rPr lang="cs-CZ" sz="2800" dirty="0"/>
              <a:t>. </a:t>
            </a:r>
          </a:p>
          <a:p>
            <a:r>
              <a:rPr lang="cs-CZ" sz="2800" dirty="0"/>
              <a:t>10) </a:t>
            </a:r>
            <a:r>
              <a:rPr lang="cs-CZ" sz="2800" dirty="0" err="1"/>
              <a:t>Poor</a:t>
            </a:r>
            <a:r>
              <a:rPr lang="cs-CZ" sz="2800" dirty="0"/>
              <a:t> </a:t>
            </a:r>
            <a:r>
              <a:rPr lang="cs-CZ" sz="2800" dirty="0" err="1"/>
              <a:t>people</a:t>
            </a:r>
            <a:r>
              <a:rPr lang="cs-CZ" sz="2800" dirty="0"/>
              <a:t> had ………………… </a:t>
            </a:r>
            <a:r>
              <a:rPr lang="cs-CZ" sz="2800" dirty="0" err="1"/>
              <a:t>teeth</a:t>
            </a:r>
            <a:r>
              <a:rPr lang="cs-CZ" sz="2800" dirty="0"/>
              <a:t>, so </a:t>
            </a:r>
            <a:r>
              <a:rPr lang="cs-CZ" sz="2800" dirty="0" err="1"/>
              <a:t>when</a:t>
            </a:r>
            <a:r>
              <a:rPr lang="cs-CZ" sz="2800" dirty="0"/>
              <a:t> </a:t>
            </a:r>
            <a:r>
              <a:rPr lang="cs-CZ" sz="2800" dirty="0" err="1"/>
              <a:t>they</a:t>
            </a:r>
            <a:r>
              <a:rPr lang="cs-CZ" sz="2800" dirty="0"/>
              <a:t> </a:t>
            </a:r>
            <a:r>
              <a:rPr lang="cs-CZ" sz="2800" dirty="0" err="1"/>
              <a:t>did</a:t>
            </a:r>
            <a:r>
              <a:rPr lang="cs-CZ" sz="2800" dirty="0"/>
              <a:t> </a:t>
            </a:r>
            <a:r>
              <a:rPr lang="cs-CZ" sz="2800" dirty="0" smtClean="0"/>
              <a:t>not </a:t>
            </a:r>
            <a:r>
              <a:rPr lang="cs-CZ" sz="2800" dirty="0" err="1"/>
              <a:t>have</a:t>
            </a:r>
            <a:r>
              <a:rPr lang="cs-CZ" sz="2800" dirty="0"/>
              <a:t> </a:t>
            </a:r>
            <a:r>
              <a:rPr lang="cs-CZ" sz="2800" dirty="0" err="1"/>
              <a:t>money</a:t>
            </a:r>
            <a:r>
              <a:rPr lang="cs-CZ" sz="2800" dirty="0"/>
              <a:t>, </a:t>
            </a:r>
            <a:r>
              <a:rPr lang="cs-CZ" sz="2800" dirty="0" err="1"/>
              <a:t>they</a:t>
            </a:r>
            <a:r>
              <a:rPr lang="cs-CZ" sz="2800" dirty="0"/>
              <a:t> ……………….</a:t>
            </a:r>
            <a:r>
              <a:rPr lang="cs-CZ" sz="2800" dirty="0" err="1"/>
              <a:t>their</a:t>
            </a:r>
            <a:r>
              <a:rPr lang="cs-CZ" sz="2800" dirty="0"/>
              <a:t> </a:t>
            </a:r>
            <a:r>
              <a:rPr lang="cs-CZ" sz="2800" dirty="0" err="1"/>
              <a:t>teeth</a:t>
            </a:r>
            <a:r>
              <a:rPr lang="cs-CZ" sz="2800" dirty="0"/>
              <a:t> .</a:t>
            </a:r>
          </a:p>
          <a:p>
            <a:r>
              <a:rPr lang="cs-CZ" sz="2800" dirty="0"/>
              <a:t>11) </a:t>
            </a:r>
            <a:r>
              <a:rPr lang="cs-CZ" sz="2800" dirty="0" err="1"/>
              <a:t>Today</a:t>
            </a:r>
            <a:r>
              <a:rPr lang="cs-CZ" sz="2800" dirty="0"/>
              <a:t> </a:t>
            </a:r>
            <a:r>
              <a:rPr lang="cs-CZ" sz="2800" dirty="0" err="1"/>
              <a:t>dentists</a:t>
            </a:r>
            <a:r>
              <a:rPr lang="cs-CZ" sz="2800" dirty="0"/>
              <a:t> make </a:t>
            </a:r>
            <a:r>
              <a:rPr lang="cs-CZ" sz="2800" dirty="0" err="1"/>
              <a:t>false</a:t>
            </a:r>
            <a:r>
              <a:rPr lang="cs-CZ" sz="2800" dirty="0"/>
              <a:t> </a:t>
            </a:r>
            <a:r>
              <a:rPr lang="cs-CZ" sz="2800" dirty="0" err="1"/>
              <a:t>teeth</a:t>
            </a:r>
            <a:r>
              <a:rPr lang="cs-CZ" sz="2800" dirty="0"/>
              <a:t> </a:t>
            </a:r>
            <a:r>
              <a:rPr lang="cs-CZ" sz="2800" dirty="0" err="1"/>
              <a:t>from</a:t>
            </a:r>
            <a:r>
              <a:rPr lang="cs-CZ" sz="2800" dirty="0"/>
              <a:t> ……………………  .     </a:t>
            </a:r>
          </a:p>
        </p:txBody>
      </p:sp>
      <p:sp>
        <p:nvSpPr>
          <p:cNvPr id="3" name="Obdélník 2"/>
          <p:cNvSpPr/>
          <p:nvPr/>
        </p:nvSpPr>
        <p:spPr>
          <a:xfrm>
            <a:off x="1043608" y="4437112"/>
            <a:ext cx="6912768" cy="15121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8) </a:t>
            </a:r>
            <a:r>
              <a:rPr lang="cs-CZ" sz="2800" b="1" dirty="0" err="1" smtClean="0">
                <a:solidFill>
                  <a:srgbClr val="FF0000"/>
                </a:solidFill>
              </a:rPr>
              <a:t>real</a:t>
            </a:r>
            <a:r>
              <a:rPr lang="cs-CZ" sz="2800" b="1" dirty="0" smtClean="0">
                <a:solidFill>
                  <a:srgbClr val="FF0000"/>
                </a:solidFill>
              </a:rPr>
              <a:t>  9)  </a:t>
            </a:r>
            <a:r>
              <a:rPr lang="cs-CZ" sz="2800" b="1" dirty="0" err="1" smtClean="0">
                <a:solidFill>
                  <a:srgbClr val="FF0000"/>
                </a:solidFill>
              </a:rPr>
              <a:t>dead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poor</a:t>
            </a:r>
            <a:r>
              <a:rPr lang="cs-CZ" sz="2800" b="1" dirty="0" smtClean="0">
                <a:solidFill>
                  <a:srgbClr val="FF0000"/>
                </a:solidFill>
              </a:rPr>
              <a:t>   10) </a:t>
            </a:r>
            <a:r>
              <a:rPr lang="cs-CZ" sz="2800" b="1" dirty="0" err="1" smtClean="0">
                <a:solidFill>
                  <a:srgbClr val="FF0000"/>
                </a:solidFill>
              </a:rPr>
              <a:t>good</a:t>
            </a:r>
            <a:r>
              <a:rPr lang="cs-CZ" sz="2800" b="1" dirty="0" smtClean="0">
                <a:solidFill>
                  <a:srgbClr val="FF0000"/>
                </a:solidFill>
              </a:rPr>
              <a:t>, sold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11) </a:t>
            </a:r>
            <a:r>
              <a:rPr lang="cs-CZ" sz="2800" b="1" dirty="0" err="1" smtClean="0">
                <a:solidFill>
                  <a:srgbClr val="FF0000"/>
                </a:solidFill>
              </a:rPr>
              <a:t>plastic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178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682185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/>
              <a:t>Right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words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for</a:t>
            </a:r>
            <a:r>
              <a:rPr lang="cs-CZ" sz="2800" b="1" u="sng" dirty="0" smtClean="0"/>
              <a:t> </a:t>
            </a:r>
            <a:r>
              <a:rPr lang="cs-CZ" sz="2800" b="1" u="sng" dirty="0" err="1" smtClean="0"/>
              <a:t>completing</a:t>
            </a:r>
            <a:endParaRPr lang="cs-CZ" sz="2800" b="1" u="sng" dirty="0" smtClean="0"/>
          </a:p>
          <a:p>
            <a:pPr marL="514350" indent="-514350">
              <a:buAutoNum type="arabicParenR"/>
            </a:pPr>
            <a:r>
              <a:rPr lang="cs-CZ" sz="2800" dirty="0" err="1"/>
              <a:t>d</a:t>
            </a:r>
            <a:r>
              <a:rPr lang="cs-CZ" sz="2800" dirty="0" err="1" smtClean="0"/>
              <a:t>entist</a:t>
            </a:r>
            <a:endParaRPr lang="cs-CZ" sz="2800" dirty="0" smtClean="0"/>
          </a:p>
          <a:p>
            <a:pPr marL="514350" indent="-514350">
              <a:buAutoNum type="arabicParenR"/>
            </a:pPr>
            <a:r>
              <a:rPr lang="cs-CZ" sz="2800" dirty="0" err="1"/>
              <a:t>f</a:t>
            </a:r>
            <a:r>
              <a:rPr lang="cs-CZ" sz="2800" dirty="0" err="1" smtClean="0"/>
              <a:t>illing</a:t>
            </a:r>
            <a:r>
              <a:rPr lang="cs-CZ" sz="2800" dirty="0" smtClean="0"/>
              <a:t>, </a:t>
            </a:r>
            <a:r>
              <a:rPr lang="cs-CZ" sz="2800" dirty="0" err="1" smtClean="0"/>
              <a:t>teeth</a:t>
            </a:r>
            <a:endParaRPr lang="cs-CZ" sz="2800" dirty="0" smtClean="0"/>
          </a:p>
          <a:p>
            <a:pPr marL="514350" indent="-514350">
              <a:buAutoNum type="arabicParenR"/>
            </a:pPr>
            <a:r>
              <a:rPr lang="cs-CZ" sz="2800" dirty="0"/>
              <a:t>h</a:t>
            </a:r>
            <a:r>
              <a:rPr lang="cs-CZ" sz="2800" dirty="0" smtClean="0"/>
              <a:t>urt, </a:t>
            </a:r>
            <a:r>
              <a:rPr lang="cs-CZ" sz="2800" dirty="0" err="1" smtClean="0"/>
              <a:t>drill</a:t>
            </a:r>
            <a:r>
              <a:rPr lang="cs-CZ" sz="2800" dirty="0" smtClean="0"/>
              <a:t>, </a:t>
            </a:r>
            <a:r>
              <a:rPr lang="cs-CZ" sz="2800" dirty="0" err="1" smtClean="0"/>
              <a:t>anaesthetic</a:t>
            </a:r>
            <a:endParaRPr lang="cs-CZ" sz="2800" dirty="0" smtClean="0"/>
          </a:p>
          <a:p>
            <a:pPr marL="514350" indent="-514350">
              <a:buAutoNum type="arabicParenR"/>
            </a:pPr>
            <a:r>
              <a:rPr lang="cs-CZ" sz="2800" dirty="0" err="1"/>
              <a:t>h</a:t>
            </a:r>
            <a:r>
              <a:rPr lang="cs-CZ" sz="2800" dirty="0" err="1" smtClean="0"/>
              <a:t>undred</a:t>
            </a:r>
            <a:endParaRPr lang="cs-CZ" sz="2800" dirty="0" smtClean="0"/>
          </a:p>
          <a:p>
            <a:pPr marL="514350" indent="-514350">
              <a:buAutoNum type="arabicParenR"/>
            </a:pPr>
            <a:r>
              <a:rPr lang="cs-CZ" sz="2800" dirty="0"/>
              <a:t>u</a:t>
            </a:r>
            <a:r>
              <a:rPr lang="cs-CZ" sz="2800" dirty="0" smtClean="0"/>
              <a:t>se</a:t>
            </a:r>
          </a:p>
          <a:p>
            <a:pPr marL="514350" indent="-514350">
              <a:buAutoNum type="arabicParenR"/>
            </a:pPr>
            <a:r>
              <a:rPr lang="cs-CZ" sz="2800" dirty="0" err="1"/>
              <a:t>s</a:t>
            </a:r>
            <a:r>
              <a:rPr lang="cs-CZ" sz="2800" dirty="0" err="1" smtClean="0"/>
              <a:t>urgery</a:t>
            </a:r>
            <a:r>
              <a:rPr lang="cs-CZ" sz="2800" dirty="0" smtClean="0"/>
              <a:t>, </a:t>
            </a:r>
            <a:r>
              <a:rPr lang="cs-CZ" sz="2800" dirty="0" err="1" smtClean="0"/>
              <a:t>shops</a:t>
            </a:r>
            <a:r>
              <a:rPr lang="cs-CZ" sz="2800" dirty="0" smtClean="0"/>
              <a:t>, street (slova </a:t>
            </a:r>
            <a:r>
              <a:rPr lang="cs-CZ" sz="2800" dirty="0" err="1" smtClean="0"/>
              <a:t>shops</a:t>
            </a:r>
            <a:r>
              <a:rPr lang="cs-CZ" sz="2800" dirty="0" smtClean="0"/>
              <a:t> a </a:t>
            </a:r>
            <a:r>
              <a:rPr lang="cs-CZ" sz="2800" dirty="0" smtClean="0"/>
              <a:t>street</a:t>
            </a:r>
          </a:p>
          <a:p>
            <a:pPr marL="514350" indent="-514350">
              <a:buAutoNum type="arabicParenR"/>
            </a:pPr>
            <a:r>
              <a:rPr lang="cs-CZ" sz="2800" dirty="0" smtClean="0"/>
              <a:t> </a:t>
            </a:r>
            <a:r>
              <a:rPr lang="cs-CZ" sz="2800" dirty="0" smtClean="0"/>
              <a:t>mohou </a:t>
            </a:r>
            <a:r>
              <a:rPr lang="cs-CZ" sz="2800" dirty="0" smtClean="0"/>
              <a:t>být i </a:t>
            </a:r>
            <a:r>
              <a:rPr lang="cs-CZ" sz="2800" dirty="0" smtClean="0"/>
              <a:t>v obráceném pořadí)</a:t>
            </a:r>
          </a:p>
          <a:p>
            <a:pPr marL="514350" indent="-514350">
              <a:buAutoNum type="arabicParenR" startAt="7"/>
            </a:pPr>
            <a:r>
              <a:rPr lang="cs-CZ" sz="2800" dirty="0" err="1" smtClean="0"/>
              <a:t>hands</a:t>
            </a:r>
            <a:r>
              <a:rPr lang="cs-CZ" sz="2800" dirty="0" smtClean="0"/>
              <a:t>, </a:t>
            </a:r>
            <a:r>
              <a:rPr lang="cs-CZ" sz="2800" dirty="0" err="1" smtClean="0"/>
              <a:t>instruments</a:t>
            </a:r>
            <a:endParaRPr lang="cs-CZ" sz="2800" dirty="0" smtClean="0"/>
          </a:p>
          <a:p>
            <a:pPr marL="514350" indent="-514350">
              <a:buAutoNum type="arabicParenR" startAt="7"/>
            </a:pPr>
            <a:r>
              <a:rPr lang="cs-CZ" sz="2800" dirty="0" err="1"/>
              <a:t>r</a:t>
            </a:r>
            <a:r>
              <a:rPr lang="cs-CZ" sz="2800" dirty="0" err="1" smtClean="0"/>
              <a:t>eal</a:t>
            </a:r>
            <a:endParaRPr lang="cs-CZ" sz="2800" dirty="0" smtClean="0"/>
          </a:p>
          <a:p>
            <a:pPr marL="514350" indent="-514350">
              <a:buAutoNum type="arabicParenR" startAt="7"/>
            </a:pPr>
            <a:r>
              <a:rPr lang="cs-CZ" sz="2800" dirty="0" err="1"/>
              <a:t>d</a:t>
            </a:r>
            <a:r>
              <a:rPr lang="cs-CZ" sz="2800" dirty="0" err="1" smtClean="0"/>
              <a:t>ead</a:t>
            </a:r>
            <a:r>
              <a:rPr lang="cs-CZ" sz="2800" dirty="0"/>
              <a:t>,</a:t>
            </a:r>
            <a:r>
              <a:rPr lang="cs-CZ" sz="2800" dirty="0" smtClean="0"/>
              <a:t> </a:t>
            </a:r>
            <a:r>
              <a:rPr lang="cs-CZ" sz="2800" dirty="0" err="1" smtClean="0"/>
              <a:t>poor</a:t>
            </a:r>
            <a:r>
              <a:rPr lang="cs-CZ" sz="2800" dirty="0" smtClean="0"/>
              <a:t> </a:t>
            </a:r>
            <a:r>
              <a:rPr lang="cs-CZ" sz="2800" dirty="0" smtClean="0"/>
              <a:t>mohou být i v obráceném pořadí</a:t>
            </a:r>
          </a:p>
          <a:p>
            <a:pPr marL="514350" indent="-514350">
              <a:buAutoNum type="arabicParenR" startAt="7"/>
            </a:pPr>
            <a:r>
              <a:rPr lang="cs-CZ" sz="2800" dirty="0" err="1"/>
              <a:t>g</a:t>
            </a:r>
            <a:r>
              <a:rPr lang="cs-CZ" sz="2800" dirty="0" err="1" smtClean="0"/>
              <a:t>ood</a:t>
            </a:r>
            <a:r>
              <a:rPr lang="cs-CZ" sz="2800" dirty="0" smtClean="0"/>
              <a:t>, sold</a:t>
            </a:r>
          </a:p>
          <a:p>
            <a:pPr marL="514350" indent="-514350">
              <a:buAutoNum type="arabicParenR" startAt="7"/>
            </a:pPr>
            <a:r>
              <a:rPr lang="cs-CZ" sz="2800" dirty="0" err="1" smtClean="0"/>
              <a:t>plastic</a:t>
            </a:r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8080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5"/>
            <a:ext cx="76328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err="1" smtClean="0"/>
              <a:t>Answer</a:t>
            </a:r>
            <a:endParaRPr lang="cs-CZ" sz="2800" b="1" u="sng" dirty="0" smtClean="0"/>
          </a:p>
          <a:p>
            <a:endParaRPr lang="cs-CZ" sz="2800" b="1" u="sng" dirty="0"/>
          </a:p>
          <a:p>
            <a:pPr marL="514350" indent="-514350">
              <a:buAutoNum type="arabicParenR"/>
            </a:pPr>
            <a:r>
              <a:rPr lang="cs-CZ" sz="2800" dirty="0" err="1" smtClean="0"/>
              <a:t>Where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Liam</a:t>
            </a:r>
            <a:r>
              <a:rPr lang="cs-CZ" sz="2800" dirty="0" smtClean="0"/>
              <a:t> go </a:t>
            </a:r>
            <a:r>
              <a:rPr lang="cs-CZ" sz="2800" dirty="0" err="1" smtClean="0"/>
              <a:t>yesterday</a:t>
            </a:r>
            <a:r>
              <a:rPr lang="cs-CZ" sz="2800" dirty="0" smtClean="0"/>
              <a:t>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rgbClr val="FF0000"/>
                </a:solidFill>
              </a:rPr>
              <a:t>                        </a:t>
            </a:r>
            <a:endParaRPr lang="cs-CZ" sz="28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2060848"/>
            <a:ext cx="2922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to his </a:t>
            </a:r>
            <a:r>
              <a:rPr lang="cs-CZ" sz="2800" dirty="0" err="1" smtClean="0">
                <a:solidFill>
                  <a:srgbClr val="FF0000"/>
                </a:solidFill>
              </a:rPr>
              <a:t>dentist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35696" y="501317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2996952"/>
            <a:ext cx="16895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2) </a:t>
            </a:r>
            <a:r>
              <a:rPr lang="cs-CZ" sz="2800" dirty="0" err="1" smtClean="0"/>
              <a:t>Why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43608" y="4005064"/>
            <a:ext cx="6335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                   He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needed</a:t>
            </a:r>
            <a:r>
              <a:rPr lang="cs-CZ" sz="2800" dirty="0" smtClean="0">
                <a:solidFill>
                  <a:srgbClr val="FF0000"/>
                </a:solidFill>
              </a:rPr>
              <a:t> a </a:t>
            </a:r>
            <a:r>
              <a:rPr lang="cs-CZ" sz="2800" dirty="0" err="1" smtClean="0">
                <a:solidFill>
                  <a:srgbClr val="FF0000"/>
                </a:solidFill>
              </a:rPr>
              <a:t>filling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5013176"/>
            <a:ext cx="27398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3) </a:t>
            </a:r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 hurt?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35896" y="5733256"/>
            <a:ext cx="2688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No, </a:t>
            </a:r>
            <a:r>
              <a:rPr lang="cs-CZ" sz="2800" dirty="0" err="1" smtClean="0">
                <a:solidFill>
                  <a:srgbClr val="FF0000"/>
                </a:solidFill>
              </a:rPr>
              <a:t>it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didn´t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9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4528284"/>
            <a:ext cx="74508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800" dirty="0"/>
          </a:p>
          <a:p>
            <a:pPr marL="514350" indent="-514350">
              <a:buAutoNum type="arabicParenR"/>
            </a:pPr>
            <a:endParaRPr lang="cs-CZ" sz="2800" dirty="0" smtClean="0"/>
          </a:p>
          <a:p>
            <a:pPr marL="514350" indent="-514350">
              <a:buAutoNum type="arabicParenR"/>
            </a:pPr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764704"/>
            <a:ext cx="5264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4) </a:t>
            </a: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his </a:t>
            </a:r>
            <a:r>
              <a:rPr lang="cs-CZ" sz="2800" dirty="0" err="1" smtClean="0"/>
              <a:t>dentist</a:t>
            </a:r>
            <a:r>
              <a:rPr lang="cs-CZ" sz="2800" dirty="0" smtClean="0"/>
              <a:t> use?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84784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    fast </a:t>
            </a:r>
            <a:r>
              <a:rPr lang="cs-CZ" sz="2800" dirty="0" err="1" smtClean="0">
                <a:solidFill>
                  <a:srgbClr val="FF0000"/>
                </a:solidFill>
              </a:rPr>
              <a:t>electric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drill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</a:rPr>
              <a:t>anaethetic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2008004"/>
            <a:ext cx="7306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r>
              <a:rPr lang="cs-CZ" sz="2800" dirty="0" smtClean="0"/>
              <a:t>5) </a:t>
            </a:r>
            <a:r>
              <a:rPr lang="cs-CZ" sz="2800" dirty="0" err="1" smtClean="0"/>
              <a:t>Where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dentist</a:t>
            </a:r>
            <a:r>
              <a:rPr lang="cs-CZ" sz="2800" dirty="0" smtClean="0"/>
              <a:t> </a:t>
            </a:r>
            <a:r>
              <a:rPr lang="cs-CZ" sz="2800" dirty="0" err="1" smtClean="0"/>
              <a:t>work</a:t>
            </a:r>
            <a:r>
              <a:rPr lang="cs-CZ" sz="2800" dirty="0" smtClean="0"/>
              <a:t> </a:t>
            </a:r>
            <a:r>
              <a:rPr lang="cs-CZ" sz="2800" dirty="0" err="1" smtClean="0"/>
              <a:t>two</a:t>
            </a:r>
            <a:r>
              <a:rPr lang="cs-CZ" sz="2800" dirty="0" smtClean="0"/>
              <a:t> </a:t>
            </a:r>
            <a:r>
              <a:rPr lang="cs-CZ" sz="2800" dirty="0" err="1" smtClean="0"/>
              <a:t>hundred</a:t>
            </a:r>
            <a:endParaRPr lang="cs-CZ" sz="2800" dirty="0" smtClean="0"/>
          </a:p>
          <a:p>
            <a:r>
              <a:rPr lang="cs-CZ" sz="2800" dirty="0" err="1"/>
              <a:t>y</a:t>
            </a:r>
            <a:r>
              <a:rPr lang="cs-CZ" sz="2800" dirty="0" err="1" smtClean="0"/>
              <a:t>ears</a:t>
            </a:r>
            <a:r>
              <a:rPr lang="cs-CZ" sz="2800" dirty="0" smtClean="0"/>
              <a:t> ago?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3392999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i</a:t>
            </a:r>
            <a:r>
              <a:rPr lang="cs-CZ" sz="2800" dirty="0" smtClean="0">
                <a:solidFill>
                  <a:srgbClr val="FF0000"/>
                </a:solidFill>
              </a:rPr>
              <a:t>n street </a:t>
            </a:r>
            <a:r>
              <a:rPr lang="cs-CZ" sz="2800" dirty="0" err="1" smtClean="0">
                <a:solidFill>
                  <a:srgbClr val="FF0000"/>
                </a:solidFill>
              </a:rPr>
              <a:t>or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shops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4096236"/>
            <a:ext cx="7848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6) </a:t>
            </a: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activities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hygiene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not </a:t>
            </a:r>
            <a:r>
              <a:rPr lang="cs-CZ" sz="2800" dirty="0" err="1" smtClean="0"/>
              <a:t>the</a:t>
            </a:r>
            <a:endParaRPr lang="cs-CZ" sz="2800" dirty="0" smtClean="0"/>
          </a:p>
          <a:p>
            <a:r>
              <a:rPr lang="cs-CZ" sz="2800" dirty="0" err="1"/>
              <a:t>d</a:t>
            </a:r>
            <a:r>
              <a:rPr lang="cs-CZ" sz="2800" dirty="0" err="1" smtClean="0"/>
              <a:t>entists</a:t>
            </a:r>
            <a:r>
              <a:rPr lang="cs-CZ" sz="2800" dirty="0" smtClean="0"/>
              <a:t> do?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5391219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They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didn´t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clean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instruments</a:t>
            </a:r>
            <a:r>
              <a:rPr lang="cs-CZ" sz="2800" dirty="0" smtClean="0">
                <a:solidFill>
                  <a:srgbClr val="FF0000"/>
                </a:solidFill>
              </a:rPr>
              <a:t> and </a:t>
            </a:r>
            <a:r>
              <a:rPr lang="cs-CZ" sz="2800" dirty="0" err="1" smtClean="0">
                <a:solidFill>
                  <a:srgbClr val="FF0000"/>
                </a:solidFill>
              </a:rPr>
              <a:t>wash</a:t>
            </a:r>
            <a:endParaRPr lang="cs-CZ" sz="2800" dirty="0" smtClean="0">
              <a:solidFill>
                <a:srgbClr val="FF0000"/>
              </a:solidFill>
            </a:endParaRPr>
          </a:p>
          <a:p>
            <a:r>
              <a:rPr lang="cs-CZ" sz="2800" dirty="0" err="1">
                <a:solidFill>
                  <a:srgbClr val="FF0000"/>
                </a:solidFill>
              </a:rPr>
              <a:t>t</a:t>
            </a:r>
            <a:r>
              <a:rPr lang="cs-CZ" sz="2800" dirty="0" err="1" smtClean="0">
                <a:solidFill>
                  <a:srgbClr val="FF0000"/>
                </a:solidFill>
              </a:rPr>
              <a:t>heir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hands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35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5229200"/>
            <a:ext cx="583264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800" dirty="0" smtClean="0"/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endParaRPr lang="cs-CZ" sz="2800" dirty="0" smtClean="0"/>
          </a:p>
          <a:p>
            <a:pPr marL="514350" indent="-514350">
              <a:buAutoNum type="arabicParenR"/>
            </a:pPr>
            <a:endParaRPr lang="cs-CZ" sz="2800" dirty="0"/>
          </a:p>
          <a:p>
            <a:pPr marL="514350" indent="-514350">
              <a:buAutoNum type="arabicParenR"/>
            </a:pPr>
            <a:endParaRPr lang="cs-CZ" sz="2800" dirty="0" smtClean="0"/>
          </a:p>
          <a:p>
            <a:endParaRPr lang="cs-CZ" sz="2800" dirty="0"/>
          </a:p>
          <a:p>
            <a:pPr marL="514350" indent="-514350">
              <a:buAutoNum type="arabicParenR"/>
            </a:pPr>
            <a:r>
              <a:rPr lang="cs-CZ" sz="2800" dirty="0" err="1"/>
              <a:t>Who</a:t>
            </a:r>
            <a:r>
              <a:rPr lang="cs-CZ" sz="2800" dirty="0"/>
              <a:t> had </a:t>
            </a:r>
            <a:r>
              <a:rPr lang="cs-CZ" sz="2800" dirty="0" err="1"/>
              <a:t>good</a:t>
            </a:r>
            <a:r>
              <a:rPr lang="cs-CZ" sz="2800" dirty="0"/>
              <a:t> </a:t>
            </a:r>
            <a:r>
              <a:rPr lang="cs-CZ" sz="2800" dirty="0" err="1"/>
              <a:t>teeth</a:t>
            </a:r>
            <a:r>
              <a:rPr lang="cs-CZ" sz="2800" dirty="0"/>
              <a:t> </a:t>
            </a:r>
            <a:r>
              <a:rPr lang="cs-CZ" sz="2800" dirty="0" err="1"/>
              <a:t>two</a:t>
            </a:r>
            <a:r>
              <a:rPr lang="cs-CZ" sz="2800" dirty="0"/>
              <a:t> </a:t>
            </a:r>
            <a:r>
              <a:rPr lang="cs-CZ" sz="2800" dirty="0" err="1"/>
              <a:t>hundred</a:t>
            </a:r>
            <a:r>
              <a:rPr lang="cs-CZ" sz="2800" dirty="0"/>
              <a:t> </a:t>
            </a:r>
            <a:r>
              <a:rPr lang="cs-CZ" sz="2800" dirty="0" err="1"/>
              <a:t>years</a:t>
            </a:r>
            <a:r>
              <a:rPr lang="cs-CZ" sz="2800" dirty="0"/>
              <a:t> ago – </a:t>
            </a:r>
            <a:r>
              <a:rPr lang="cs-CZ" sz="2800" dirty="0" err="1"/>
              <a:t>poor</a:t>
            </a:r>
            <a:endParaRPr lang="cs-CZ" sz="2800" dirty="0"/>
          </a:p>
          <a:p>
            <a:r>
              <a:rPr lang="cs-CZ" sz="2800" dirty="0"/>
              <a:t>      </a:t>
            </a:r>
            <a:r>
              <a:rPr lang="cs-CZ" sz="2800" dirty="0" err="1"/>
              <a:t>or</a:t>
            </a:r>
            <a:r>
              <a:rPr lang="cs-CZ" sz="2800" dirty="0"/>
              <a:t> </a:t>
            </a:r>
            <a:r>
              <a:rPr lang="cs-CZ" sz="2800" dirty="0" err="1"/>
              <a:t>rich</a:t>
            </a:r>
            <a:r>
              <a:rPr lang="cs-CZ" sz="2800" dirty="0"/>
              <a:t> </a:t>
            </a:r>
            <a:r>
              <a:rPr lang="cs-CZ" sz="2800" dirty="0" err="1"/>
              <a:t>people</a:t>
            </a:r>
            <a:r>
              <a:rPr lang="cs-CZ" sz="2800" dirty="0"/>
              <a:t>?</a:t>
            </a:r>
          </a:p>
          <a:p>
            <a:r>
              <a:rPr lang="cs-CZ" sz="2800" dirty="0"/>
              <a:t>9)  </a:t>
            </a:r>
            <a:r>
              <a:rPr lang="cs-CZ" sz="2800" dirty="0" err="1"/>
              <a:t>Where</a:t>
            </a:r>
            <a:r>
              <a:rPr lang="cs-CZ" sz="2800" dirty="0"/>
              <a:t> </a:t>
            </a:r>
            <a:r>
              <a:rPr lang="cs-CZ" sz="2800" dirty="0" err="1"/>
              <a:t>did</a:t>
            </a:r>
            <a:r>
              <a:rPr lang="cs-CZ" sz="2800" dirty="0"/>
              <a:t> </a:t>
            </a:r>
            <a:r>
              <a:rPr lang="cs-CZ" sz="2800" dirty="0" err="1"/>
              <a:t>dentist</a:t>
            </a:r>
            <a:r>
              <a:rPr lang="cs-CZ" sz="2800" dirty="0"/>
              <a:t> </a:t>
            </a:r>
            <a:r>
              <a:rPr lang="cs-CZ" sz="2800" dirty="0" err="1"/>
              <a:t>take</a:t>
            </a:r>
            <a:r>
              <a:rPr lang="cs-CZ" sz="2800" dirty="0"/>
              <a:t> </a:t>
            </a:r>
            <a:r>
              <a:rPr lang="cs-CZ" sz="2800" dirty="0" err="1"/>
              <a:t>real</a:t>
            </a:r>
            <a:r>
              <a:rPr lang="cs-CZ" sz="2800" dirty="0"/>
              <a:t> </a:t>
            </a:r>
            <a:r>
              <a:rPr lang="cs-CZ" sz="2800" dirty="0" err="1"/>
              <a:t>teeth</a:t>
            </a:r>
            <a:r>
              <a:rPr lang="cs-CZ" sz="2800" dirty="0"/>
              <a:t>?</a:t>
            </a:r>
          </a:p>
          <a:p>
            <a:r>
              <a:rPr lang="cs-CZ" sz="2800" dirty="0"/>
              <a:t>10)</a:t>
            </a:r>
            <a:r>
              <a:rPr lang="cs-CZ" sz="2800" dirty="0" err="1"/>
              <a:t>Why</a:t>
            </a:r>
            <a:r>
              <a:rPr lang="cs-CZ" sz="2800" dirty="0"/>
              <a:t> </a:t>
            </a:r>
            <a:r>
              <a:rPr lang="cs-CZ" sz="2800" dirty="0" err="1"/>
              <a:t>did</a:t>
            </a:r>
            <a:r>
              <a:rPr lang="cs-CZ" sz="2800" dirty="0"/>
              <a:t> </a:t>
            </a:r>
            <a:r>
              <a:rPr lang="cs-CZ" sz="2800" dirty="0" err="1"/>
              <a:t>poor</a:t>
            </a:r>
            <a:r>
              <a:rPr lang="cs-CZ" sz="2800" dirty="0"/>
              <a:t> </a:t>
            </a:r>
            <a:r>
              <a:rPr lang="cs-CZ" sz="2800" dirty="0" err="1"/>
              <a:t>people</a:t>
            </a:r>
            <a:r>
              <a:rPr lang="cs-CZ" sz="2800" dirty="0"/>
              <a:t> </a:t>
            </a:r>
            <a:r>
              <a:rPr lang="cs-CZ" sz="2800" dirty="0" err="1"/>
              <a:t>sell</a:t>
            </a:r>
            <a:r>
              <a:rPr lang="cs-CZ" sz="2800" dirty="0"/>
              <a:t> </a:t>
            </a:r>
            <a:r>
              <a:rPr lang="cs-CZ" sz="2800" dirty="0" err="1"/>
              <a:t>their</a:t>
            </a:r>
            <a:r>
              <a:rPr lang="cs-CZ" sz="2800" dirty="0"/>
              <a:t> </a:t>
            </a:r>
            <a:r>
              <a:rPr lang="cs-CZ" sz="2800" dirty="0" err="1"/>
              <a:t>teeth</a:t>
            </a:r>
            <a:r>
              <a:rPr lang="cs-CZ" sz="2800" dirty="0"/>
              <a:t>?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764704"/>
            <a:ext cx="7753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7) </a:t>
            </a:r>
            <a:r>
              <a:rPr lang="cs-CZ" sz="2800" dirty="0" err="1" smtClean="0"/>
              <a:t>How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dentists</a:t>
            </a:r>
            <a:r>
              <a:rPr lang="cs-CZ" sz="2800" dirty="0" smtClean="0"/>
              <a:t> make </a:t>
            </a:r>
            <a:r>
              <a:rPr lang="cs-CZ" sz="2800" dirty="0" err="1" smtClean="0"/>
              <a:t>false</a:t>
            </a:r>
            <a:r>
              <a:rPr lang="cs-CZ" sz="2800" dirty="0" smtClean="0"/>
              <a:t> </a:t>
            </a:r>
            <a:r>
              <a:rPr lang="cs-CZ" sz="2800" dirty="0" err="1" smtClean="0"/>
              <a:t>teeth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700808"/>
            <a:ext cx="5179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       </a:t>
            </a:r>
            <a:r>
              <a:rPr lang="cs-CZ" sz="2800" dirty="0" err="1" smtClean="0">
                <a:solidFill>
                  <a:srgbClr val="FF0000"/>
                </a:solidFill>
              </a:rPr>
              <a:t>They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used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real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teeth</a:t>
            </a:r>
            <a:r>
              <a:rPr lang="cs-CZ" sz="2800" dirty="0" smtClean="0">
                <a:solidFill>
                  <a:srgbClr val="FF0000"/>
                </a:solidFill>
              </a:rPr>
              <a:t>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2564904"/>
            <a:ext cx="7758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8) </a:t>
            </a:r>
            <a:r>
              <a:rPr lang="cs-CZ" sz="2800" dirty="0" err="1" smtClean="0"/>
              <a:t>Where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dentists</a:t>
            </a:r>
            <a:r>
              <a:rPr lang="cs-CZ" sz="2800" dirty="0" smtClean="0"/>
              <a:t> </a:t>
            </a:r>
            <a:r>
              <a:rPr lang="cs-CZ" sz="2800" dirty="0" err="1" smtClean="0"/>
              <a:t>take</a:t>
            </a:r>
            <a:r>
              <a:rPr lang="cs-CZ" sz="2800" dirty="0" smtClean="0"/>
              <a:t> </a:t>
            </a:r>
            <a:r>
              <a:rPr lang="cs-CZ" sz="2800" dirty="0" err="1" smtClean="0"/>
              <a:t>real</a:t>
            </a:r>
            <a:r>
              <a:rPr lang="cs-CZ" sz="2800" dirty="0" smtClean="0"/>
              <a:t> </a:t>
            </a:r>
            <a:r>
              <a:rPr lang="cs-CZ" sz="2800" dirty="0" err="1" smtClean="0"/>
              <a:t>teeth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342900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>
                <a:solidFill>
                  <a:srgbClr val="FF0000"/>
                </a:solidFill>
              </a:rPr>
              <a:t>f</a:t>
            </a:r>
            <a:r>
              <a:rPr lang="cs-CZ" sz="2800" dirty="0" err="1" smtClean="0">
                <a:solidFill>
                  <a:srgbClr val="FF0000"/>
                </a:solidFill>
              </a:rPr>
              <a:t>rom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poor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people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or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from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dead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437112"/>
            <a:ext cx="7753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9) </a:t>
            </a:r>
            <a:r>
              <a:rPr lang="cs-CZ" sz="2800" dirty="0" err="1" smtClean="0"/>
              <a:t>Why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poor</a:t>
            </a:r>
            <a:r>
              <a:rPr lang="cs-CZ" sz="2800" dirty="0" smtClean="0"/>
              <a:t> </a:t>
            </a:r>
            <a:r>
              <a:rPr lang="cs-CZ" sz="2800" dirty="0" err="1" smtClean="0"/>
              <a:t>people</a:t>
            </a:r>
            <a:r>
              <a:rPr lang="cs-CZ" sz="2800" dirty="0" smtClean="0"/>
              <a:t>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good</a:t>
            </a:r>
            <a:r>
              <a:rPr lang="cs-CZ" sz="2800" dirty="0" smtClean="0"/>
              <a:t> </a:t>
            </a:r>
            <a:r>
              <a:rPr lang="cs-CZ" sz="2800" dirty="0" err="1" smtClean="0"/>
              <a:t>teeth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5445224"/>
            <a:ext cx="6779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       </a:t>
            </a:r>
            <a:r>
              <a:rPr lang="cs-CZ" sz="2800" dirty="0" err="1" smtClean="0">
                <a:solidFill>
                  <a:srgbClr val="FF0000"/>
                </a:solidFill>
              </a:rPr>
              <a:t>They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didn´t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eat</a:t>
            </a:r>
            <a:r>
              <a:rPr lang="cs-CZ" sz="2800" dirty="0" smtClean="0">
                <a:solidFill>
                  <a:srgbClr val="FF0000"/>
                </a:solidFill>
              </a:rPr>
              <a:t> a lot </a:t>
            </a:r>
            <a:r>
              <a:rPr lang="cs-CZ" sz="2800" dirty="0" err="1" smtClean="0">
                <a:solidFill>
                  <a:srgbClr val="FF0000"/>
                </a:solidFill>
              </a:rPr>
              <a:t>of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sugar</a:t>
            </a:r>
            <a:r>
              <a:rPr lang="cs-CZ" sz="2800" dirty="0" smtClean="0">
                <a:solidFill>
                  <a:srgbClr val="FF0000"/>
                </a:solidFill>
              </a:rPr>
              <a:t>. 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12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62778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Zdroje</a:t>
            </a:r>
          </a:p>
          <a:p>
            <a:endParaRPr lang="cs-CZ" sz="2400" dirty="0"/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microsoft.com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Věty sestaveny autorkou tohoto </a:t>
            </a:r>
            <a:r>
              <a:rPr lang="cs-CZ" sz="2400" dirty="0" err="1" smtClean="0"/>
              <a:t>DUMu</a:t>
            </a:r>
            <a:r>
              <a:rPr lang="cs-CZ" sz="2400" dirty="0" smtClean="0"/>
              <a:t>.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4738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161</TotalTime>
  <Words>495</Words>
  <Application>Microsoft Office PowerPoint</Application>
  <PresentationFormat>Předvádění na obrazovce (4:3)</PresentationFormat>
  <Paragraphs>117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20</cp:revision>
  <dcterms:created xsi:type="dcterms:W3CDTF">2012-01-08T15:40:40Z</dcterms:created>
  <dcterms:modified xsi:type="dcterms:W3CDTF">2012-04-07T09:01:03Z</dcterms:modified>
</cp:coreProperties>
</file>