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263" r:id="rId4"/>
    <p:sldId id="264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76" d="100"/>
          <a:sy n="76" d="100"/>
        </p:scale>
        <p:origin x="-84" y="-7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2895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5969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079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2723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4849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6688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168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1652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6878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5780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418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94954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6356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2583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8393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85977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0453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1117BCA-13E9-4691-BF23-8689FF47E097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1AC12EB-65DE-417F-B4CD-CAEE52AE71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859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33376"/>
            <a:ext cx="6011862" cy="14700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878138" y="2133600"/>
            <a:ext cx="6400800" cy="1079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projektu školy 		CZ.1.07/1.5.00/34.0963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a název klíčové aktivity 	III/2  Inovace a zkvalitnění výuky 				prostřednictvím ICT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cs-CZ" sz="1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Číslo materiálu	</a:t>
            </a:r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2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VY_32_INOVACE_ICT_II_S1_16</a:t>
            </a:r>
            <a:endParaRPr lang="cs-CZ" sz="12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351088" y="3284538"/>
            <a:ext cx="7561262" cy="406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sz="1200" b="1" dirty="0"/>
              <a:t>Popis výukového materiálu	</a:t>
            </a:r>
          </a:p>
          <a:p>
            <a:pPr eaLnBrk="1" hangingPunct="1"/>
            <a:r>
              <a:rPr lang="cs-CZ" sz="1200" b="1" dirty="0"/>
              <a:t>Název:			MS W – </a:t>
            </a:r>
            <a:r>
              <a:rPr lang="cs-CZ" sz="1200" b="1" dirty="0" smtClean="0"/>
              <a:t>Kontrola textu a pravopisu</a:t>
            </a:r>
            <a:endParaRPr lang="cs-CZ" sz="1200" dirty="0"/>
          </a:p>
          <a:p>
            <a:pPr eaLnBrk="1" hangingPunct="1"/>
            <a:r>
              <a:rPr lang="cs-CZ" sz="1200" dirty="0"/>
              <a:t>Autor:			Ing. Jitka Matasová</a:t>
            </a:r>
          </a:p>
          <a:p>
            <a:pPr eaLnBrk="1" hangingPunct="1"/>
            <a:r>
              <a:rPr lang="cs-CZ" sz="1200" dirty="0"/>
              <a:t>Datum:		</a:t>
            </a:r>
            <a:r>
              <a:rPr lang="cs-CZ" sz="1200"/>
              <a:t>	</a:t>
            </a:r>
            <a:r>
              <a:rPr lang="cs-CZ" sz="1200" smtClean="0"/>
              <a:t>2.2.2014 </a:t>
            </a:r>
            <a:endParaRPr lang="cs-CZ" sz="1200" dirty="0"/>
          </a:p>
          <a:p>
            <a:pPr eaLnBrk="1" hangingPunct="1"/>
            <a:r>
              <a:rPr lang="cs-CZ" sz="1200" dirty="0"/>
              <a:t>Obor:			65-51-H/01 Kuchař - číšník</a:t>
            </a:r>
          </a:p>
          <a:p>
            <a:pPr eaLnBrk="1" hangingPunct="1"/>
            <a:r>
              <a:rPr lang="cs-CZ" sz="1200" dirty="0"/>
              <a:t>Ročník:			1. ročník </a:t>
            </a:r>
          </a:p>
          <a:p>
            <a:pPr eaLnBrk="1" hangingPunct="1"/>
            <a:r>
              <a:rPr lang="cs-CZ" sz="1200" dirty="0"/>
              <a:t>Předmět:			IKT – Informační a komunikační technologie</a:t>
            </a:r>
          </a:p>
          <a:p>
            <a:pPr eaLnBrk="1" hangingPunct="1"/>
            <a:endParaRPr lang="cs-CZ" sz="1200" b="1" dirty="0"/>
          </a:p>
          <a:p>
            <a:pPr eaLnBrk="1" hangingPunct="1"/>
            <a:r>
              <a:rPr lang="cs-CZ" sz="1200" b="1" dirty="0"/>
              <a:t>Anotace výukového materiálu (klíčová </a:t>
            </a:r>
            <a:r>
              <a:rPr lang="cs-CZ" sz="1200" b="1" dirty="0" smtClean="0"/>
              <a:t>slova: jazyk, zaměnit, přeskočit, revize)</a:t>
            </a:r>
            <a:endParaRPr lang="cs-CZ" sz="1200" b="1" dirty="0"/>
          </a:p>
          <a:p>
            <a:pPr eaLnBrk="1" hangingPunct="1"/>
            <a:endParaRPr lang="cs-CZ" sz="1200" dirty="0"/>
          </a:p>
          <a:p>
            <a:pPr eaLnBrk="1" hangingPunct="1">
              <a:buFontTx/>
              <a:buAutoNum type="arabicPeriod"/>
            </a:pPr>
            <a:r>
              <a:rPr lang="cs-CZ" sz="1200" dirty="0"/>
              <a:t>VM je koncipován v podobě </a:t>
            </a:r>
            <a:r>
              <a:rPr lang="cs-CZ" sz="1200" dirty="0" err="1"/>
              <a:t>powerpointové</a:t>
            </a:r>
            <a:r>
              <a:rPr lang="cs-CZ" sz="1200" dirty="0"/>
              <a:t> prezentace pro výuku předmětu IKT.  Materiál bude používán přímo při výuce  za použití interaktivní tabule či dataprojektoru s výstupem na plátno. Téma je přímo v souladu  s ŠVP – práce se standardním aplikačním programovým vybavením – textový procesor, praktické úlohy.</a:t>
            </a:r>
          </a:p>
          <a:p>
            <a:pPr eaLnBrk="1" hangingPunct="1"/>
            <a:r>
              <a:rPr lang="cs-CZ" sz="1200" dirty="0"/>
              <a:t>2. 	Prezentace bude používána k procvičení daného tématu. Jedná se o pracovní list, který je žákovi nejdříve pomocí dataprojektoru vysvětlen a následně si každý žák zpracuje tento úkol do svého PC. Vyučující zkontroluje společně jednotlivé práce a upozorní na nedostatky, ale i na úspěšné práce. Žáci si ověří pochopení výkladu a procvičí samostatnost.</a:t>
            </a:r>
          </a:p>
          <a:p>
            <a:pPr eaLnBrk="1" hangingPunct="1"/>
            <a:r>
              <a:rPr lang="cs-CZ" sz="1200" dirty="0"/>
              <a:t>	</a:t>
            </a:r>
          </a:p>
          <a:p>
            <a:pPr eaLnBrk="1" hangingPunct="1"/>
            <a:r>
              <a:rPr lang="cs-CZ" sz="1200" dirty="0"/>
              <a:t>	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186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automatických oprav pravopisu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Pokud si nejsme jisti správností gramatiky a nechceme vyhledávat v pravidlech českého jazyka, je velmi pohodlné a jednoduché si zapnout používaný jazyk a zapnout automatickou kontrolu pravopisu. Slovo, které je podtržené červenou vlnovkou není gramaticky správné (výjimku mohou tvořit cizí slova či </a:t>
            </a:r>
            <a:r>
              <a:rPr lang="cs-CZ" smtClean="0"/>
              <a:t>názvy apod.)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997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207568" y="258395"/>
            <a:ext cx="7773338" cy="1596177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nastavení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jazyka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pro kontrolu pravopisu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783633" y="1599107"/>
            <a:ext cx="6404371" cy="3024336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8328248" y="1638547"/>
            <a:ext cx="720080" cy="43204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84229" y="1988840"/>
            <a:ext cx="504056" cy="108012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509653" y="3068960"/>
            <a:ext cx="2520280" cy="2880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4229" y="4149081"/>
            <a:ext cx="2448272" cy="2204809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4655840" y="4149081"/>
            <a:ext cx="576064" cy="6777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466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zapnutí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automatické kontroly pravopisu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738438" y="2607470"/>
            <a:ext cx="6715125" cy="2943225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8760296" y="2607470"/>
            <a:ext cx="693266" cy="31747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738437" y="2924943"/>
            <a:ext cx="621259" cy="749589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751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Samostatný úkol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Opravte následující text pomocí pravopisu a uložte ho do vaší složky pod názvem „</a:t>
            </a:r>
            <a:r>
              <a:rPr lang="cs-CZ" b="1" dirty="0" smtClean="0"/>
              <a:t>pravopis</a:t>
            </a:r>
            <a:r>
              <a:rPr lang="cs-CZ" dirty="0" smtClean="0"/>
              <a:t>“. Text najdete ve Vaší složce pod názvem „</a:t>
            </a:r>
            <a:r>
              <a:rPr lang="cs-CZ" b="1" dirty="0" smtClean="0"/>
              <a:t>Pravopis – zadání</a:t>
            </a:r>
            <a:r>
              <a:rPr lang="cs-CZ" dirty="0" smtClean="0"/>
              <a:t>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533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359696" y="1916832"/>
            <a:ext cx="5256584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682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ŘEŠENÍ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359697" y="2214696"/>
            <a:ext cx="5256583" cy="366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75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Kapk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TC104033925[[fn=Kapka]]</Template>
  <TotalTime>10</TotalTime>
  <Words>101</Words>
  <Application>Microsoft Office PowerPoint</Application>
  <PresentationFormat>Vlastní</PresentationFormat>
  <Paragraphs>26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Kapka</vt:lpstr>
      <vt:lpstr>Snímek 1</vt:lpstr>
      <vt:lpstr>Význam automatických oprav pravopisu</vt:lpstr>
      <vt:lpstr>nastavení jazyka pro kontrolu pravopisu</vt:lpstr>
      <vt:lpstr> zapnutí automatické kontroly pravopisu</vt:lpstr>
      <vt:lpstr>Samostatný úkol</vt:lpstr>
      <vt:lpstr>Zadání</vt:lpstr>
      <vt:lpstr>ŘEŠENÍ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Dum</cp:lastModifiedBy>
  <cp:revision>8</cp:revision>
  <dcterms:created xsi:type="dcterms:W3CDTF">2013-11-25T13:00:24Z</dcterms:created>
  <dcterms:modified xsi:type="dcterms:W3CDTF">2014-06-20T11:19:33Z</dcterms:modified>
</cp:coreProperties>
</file>