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48864-02FD-4570-ADF3-E95091EEF1BD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E32B4-EB3D-4BC3-8315-8E163DBF1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063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02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357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755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65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1979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329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449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9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472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30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2752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934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05716-9F36-4B2A-B3DB-F6E8BCA6CB7B}" type="datetimeFigureOut">
              <a:rPr lang="cs-CZ" smtClean="0"/>
              <a:pPr/>
              <a:t>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27295-7859-4916-800C-388421CCA36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937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093959"/>
              </p:ext>
            </p:extLst>
          </p:nvPr>
        </p:nvGraphicFramePr>
        <p:xfrm>
          <a:off x="474492" y="1927027"/>
          <a:ext cx="8195016" cy="37652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Taťána Havlíčková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VY_32_INOVACE OV</a:t>
                      </a:r>
                    </a:p>
                  </a:txBody>
                  <a:tcPr marL="34925" marR="34925" marT="20955" marB="2095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9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OV.4506.2H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20955" marB="2095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Odborný výcvik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41-53-H/02 Jezdec a chovatel koní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Základy vozatajství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Pracovní listy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Žák ovládá základy postrojování koní a zápřah do vozu nebo kočáru podle zásad bezpečnosti práce a zacházení s koňmi. Správně pojmenuje součástky postroje. Orientuje se v druzích a stylech spřežení, dokáže spřežení teoreticky sestavit podle zásad, dokáže tyto zásady zdůvodnit.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Chomoutový postroj, kočáry, spřežení</a:t>
                      </a:r>
                      <a:endParaRPr lang="cs-CZ" sz="1000" u="none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16.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7.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2012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314802" y="1484784"/>
            <a:ext cx="640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ODBORNÝ VÝCVIK - </a:t>
            </a:r>
            <a:r>
              <a:rPr lang="cs-CZ" sz="2400" b="1" dirty="0" smtClean="0">
                <a:solidFill>
                  <a:schemeClr val="tx1"/>
                </a:solidFill>
                <a:effectLst/>
              </a:rPr>
              <a:t> </a:t>
            </a:r>
            <a:r>
              <a:rPr lang="cs-CZ" sz="1600" b="1" dirty="0" smtClean="0">
                <a:solidFill>
                  <a:schemeClr val="tx1"/>
                </a:solidFill>
                <a:effectLst/>
              </a:rPr>
              <a:t>základy vozatajství</a:t>
            </a:r>
            <a:endParaRPr lang="cs-CZ" sz="16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53170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2261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94</Words>
  <Application>Microsoft Office PowerPoint</Application>
  <PresentationFormat>Předvádění na obrazovce (4:3)</PresentationFormat>
  <Paragraphs>32</Paragraphs>
  <Slides>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6" baseType="lpstr">
      <vt:lpstr>Arial</vt:lpstr>
      <vt:lpstr>Arial CE</vt:lpstr>
      <vt:lpstr>Calibri</vt:lpstr>
      <vt:lpstr>Times New Roman</vt:lpstr>
      <vt:lpstr>Motiv systému Office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laski.tv</dc:creator>
  <cp:lastModifiedBy>Zdeněk Laski</cp:lastModifiedBy>
  <cp:revision>18</cp:revision>
  <dcterms:created xsi:type="dcterms:W3CDTF">2012-06-21T10:03:02Z</dcterms:created>
  <dcterms:modified xsi:type="dcterms:W3CDTF">2014-06-05T08:03:33Z</dcterms:modified>
</cp:coreProperties>
</file>