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86" r:id="rId3"/>
    <p:sldId id="282" r:id="rId4"/>
    <p:sldId id="283" r:id="rId5"/>
    <p:sldId id="281" r:id="rId6"/>
    <p:sldId id="284" r:id="rId7"/>
    <p:sldId id="287" r:id="rId8"/>
    <p:sldId id="288" r:id="rId9"/>
    <p:sldId id="289" r:id="rId10"/>
    <p:sldId id="290" r:id="rId11"/>
    <p:sldId id="291" r:id="rId12"/>
    <p:sldId id="285" r:id="rId13"/>
    <p:sldId id="292" r:id="rId14"/>
    <p:sldId id="293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0" autoAdjust="0"/>
    <p:restoredTop sz="94660"/>
  </p:normalViewPr>
  <p:slideViewPr>
    <p:cSldViewPr>
      <p:cViewPr>
        <p:scale>
          <a:sx n="100" d="100"/>
          <a:sy n="100" d="100"/>
        </p:scale>
        <p:origin x="-174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30.wmf"/><Relationship Id="rId18" Type="http://schemas.openxmlformats.org/officeDocument/2006/relationships/image" Target="../media/image3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12" Type="http://schemas.openxmlformats.org/officeDocument/2006/relationships/image" Target="../media/image29.wmf"/><Relationship Id="rId17" Type="http://schemas.openxmlformats.org/officeDocument/2006/relationships/image" Target="../media/image34.wmf"/><Relationship Id="rId2" Type="http://schemas.openxmlformats.org/officeDocument/2006/relationships/image" Target="../media/image19.wmf"/><Relationship Id="rId16" Type="http://schemas.openxmlformats.org/officeDocument/2006/relationships/image" Target="../media/image33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11" Type="http://schemas.openxmlformats.org/officeDocument/2006/relationships/image" Target="../media/image28.wmf"/><Relationship Id="rId5" Type="http://schemas.openxmlformats.org/officeDocument/2006/relationships/image" Target="../media/image22.wmf"/><Relationship Id="rId15" Type="http://schemas.openxmlformats.org/officeDocument/2006/relationships/image" Target="../media/image32.wmf"/><Relationship Id="rId10" Type="http://schemas.openxmlformats.org/officeDocument/2006/relationships/image" Target="../media/image27.wmf"/><Relationship Id="rId19" Type="http://schemas.openxmlformats.org/officeDocument/2006/relationships/image" Target="../media/image36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Relationship Id="rId14" Type="http://schemas.openxmlformats.org/officeDocument/2006/relationships/image" Target="../media/image31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21.wmf"/><Relationship Id="rId7" Type="http://schemas.openxmlformats.org/officeDocument/2006/relationships/image" Target="../media/image36.wmf"/><Relationship Id="rId2" Type="http://schemas.openxmlformats.org/officeDocument/2006/relationships/image" Target="../media/image20.wmf"/><Relationship Id="rId1" Type="http://schemas.openxmlformats.org/officeDocument/2006/relationships/image" Target="../media/image37.wmf"/><Relationship Id="rId6" Type="http://schemas.openxmlformats.org/officeDocument/2006/relationships/image" Target="../media/image35.wmf"/><Relationship Id="rId11" Type="http://schemas.openxmlformats.org/officeDocument/2006/relationships/image" Target="../media/image41.wmf"/><Relationship Id="rId5" Type="http://schemas.openxmlformats.org/officeDocument/2006/relationships/image" Target="../media/image34.wmf"/><Relationship Id="rId10" Type="http://schemas.openxmlformats.org/officeDocument/2006/relationships/image" Target="../media/image40.wmf"/><Relationship Id="rId4" Type="http://schemas.openxmlformats.org/officeDocument/2006/relationships/image" Target="../media/image22.wmf"/><Relationship Id="rId9" Type="http://schemas.openxmlformats.org/officeDocument/2006/relationships/image" Target="../media/image39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21.wmf"/><Relationship Id="rId7" Type="http://schemas.openxmlformats.org/officeDocument/2006/relationships/image" Target="../media/image36.wmf"/><Relationship Id="rId2" Type="http://schemas.openxmlformats.org/officeDocument/2006/relationships/image" Target="../media/image20.wmf"/><Relationship Id="rId1" Type="http://schemas.openxmlformats.org/officeDocument/2006/relationships/image" Target="../media/image42.wmf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10" Type="http://schemas.openxmlformats.org/officeDocument/2006/relationships/image" Target="../media/image45.wmf"/><Relationship Id="rId4" Type="http://schemas.openxmlformats.org/officeDocument/2006/relationships/image" Target="../media/image22.wmf"/><Relationship Id="rId9" Type="http://schemas.openxmlformats.org/officeDocument/2006/relationships/image" Target="../media/image44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6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50.wmf"/><Relationship Id="rId7" Type="http://schemas.openxmlformats.org/officeDocument/2006/relationships/image" Target="../media/image53.wmf"/><Relationship Id="rId2" Type="http://schemas.openxmlformats.org/officeDocument/2006/relationships/image" Target="../media/image49.wmf"/><Relationship Id="rId1" Type="http://schemas.openxmlformats.org/officeDocument/2006/relationships/image" Target="../media/image48.wmf"/><Relationship Id="rId6" Type="http://schemas.openxmlformats.org/officeDocument/2006/relationships/image" Target="../media/image52.wmf"/><Relationship Id="rId5" Type="http://schemas.openxmlformats.org/officeDocument/2006/relationships/image" Target="../media/image51.wmf"/><Relationship Id="rId4" Type="http://schemas.openxmlformats.org/officeDocument/2006/relationships/image" Target="../media/image22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7.wmf"/><Relationship Id="rId2" Type="http://schemas.openxmlformats.org/officeDocument/2006/relationships/image" Target="../media/image56.wmf"/><Relationship Id="rId1" Type="http://schemas.openxmlformats.org/officeDocument/2006/relationships/image" Target="../media/image55.wmf"/><Relationship Id="rId4" Type="http://schemas.openxmlformats.org/officeDocument/2006/relationships/image" Target="../media/image58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2.wmf"/><Relationship Id="rId2" Type="http://schemas.openxmlformats.org/officeDocument/2006/relationships/image" Target="../media/image61.wmf"/><Relationship Id="rId1" Type="http://schemas.openxmlformats.org/officeDocument/2006/relationships/image" Target="../media/image60.wmf"/><Relationship Id="rId6" Type="http://schemas.openxmlformats.org/officeDocument/2006/relationships/image" Target="../media/image65.wmf"/><Relationship Id="rId5" Type="http://schemas.openxmlformats.org/officeDocument/2006/relationships/image" Target="../media/image64.wmf"/><Relationship Id="rId4" Type="http://schemas.openxmlformats.org/officeDocument/2006/relationships/image" Target="../media/image63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67.wmf"/><Relationship Id="rId1" Type="http://schemas.openxmlformats.org/officeDocument/2006/relationships/image" Target="../media/image6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image" Target="../media/image10.wmf"/><Relationship Id="rId3" Type="http://schemas.openxmlformats.org/officeDocument/2006/relationships/oleObject" Target="../embeddings/oleObject3.bin"/><Relationship Id="rId7" Type="http://schemas.openxmlformats.org/officeDocument/2006/relationships/image" Target="../media/image7.wmf"/><Relationship Id="rId12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9.wmf"/><Relationship Id="rId5" Type="http://schemas.openxmlformats.org/officeDocument/2006/relationships/image" Target="../media/image11.png"/><Relationship Id="rId10" Type="http://schemas.openxmlformats.org/officeDocument/2006/relationships/oleObject" Target="../embeddings/oleObject6.bin"/><Relationship Id="rId4" Type="http://schemas.openxmlformats.org/officeDocument/2006/relationships/image" Target="../media/image6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13" Type="http://schemas.openxmlformats.org/officeDocument/2006/relationships/image" Target="../media/image16.wmf"/><Relationship Id="rId3" Type="http://schemas.openxmlformats.org/officeDocument/2006/relationships/oleObject" Target="../embeddings/oleObject8.bin"/><Relationship Id="rId7" Type="http://schemas.openxmlformats.org/officeDocument/2006/relationships/image" Target="../media/image13.wmf"/><Relationship Id="rId12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9.bin"/><Relationship Id="rId11" Type="http://schemas.openxmlformats.org/officeDocument/2006/relationships/image" Target="../media/image15.wmf"/><Relationship Id="rId5" Type="http://schemas.openxmlformats.org/officeDocument/2006/relationships/image" Target="../media/image17.png"/><Relationship Id="rId10" Type="http://schemas.openxmlformats.org/officeDocument/2006/relationships/oleObject" Target="../embeddings/oleObject11.bin"/><Relationship Id="rId4" Type="http://schemas.openxmlformats.org/officeDocument/2006/relationships/image" Target="../media/image12.wmf"/><Relationship Id="rId9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18.bin"/><Relationship Id="rId18" Type="http://schemas.openxmlformats.org/officeDocument/2006/relationships/image" Target="../media/image25.wmf"/><Relationship Id="rId26" Type="http://schemas.openxmlformats.org/officeDocument/2006/relationships/image" Target="../media/image29.wmf"/><Relationship Id="rId39" Type="http://schemas.openxmlformats.org/officeDocument/2006/relationships/oleObject" Target="../embeddings/oleObject31.bin"/><Relationship Id="rId3" Type="http://schemas.openxmlformats.org/officeDocument/2006/relationships/oleObject" Target="../embeddings/oleObject13.bin"/><Relationship Id="rId21" Type="http://schemas.openxmlformats.org/officeDocument/2006/relationships/oleObject" Target="../embeddings/oleObject22.bin"/><Relationship Id="rId34" Type="http://schemas.openxmlformats.org/officeDocument/2006/relationships/image" Target="../media/image33.wmf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22.wmf"/><Relationship Id="rId17" Type="http://schemas.openxmlformats.org/officeDocument/2006/relationships/oleObject" Target="../embeddings/oleObject20.bin"/><Relationship Id="rId25" Type="http://schemas.openxmlformats.org/officeDocument/2006/relationships/oleObject" Target="../embeddings/oleObject24.bin"/><Relationship Id="rId33" Type="http://schemas.openxmlformats.org/officeDocument/2006/relationships/oleObject" Target="../embeddings/oleObject28.bin"/><Relationship Id="rId38" Type="http://schemas.openxmlformats.org/officeDocument/2006/relationships/image" Target="../media/image35.wmf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24.wmf"/><Relationship Id="rId20" Type="http://schemas.openxmlformats.org/officeDocument/2006/relationships/image" Target="../media/image26.wmf"/><Relationship Id="rId29" Type="http://schemas.openxmlformats.org/officeDocument/2006/relationships/oleObject" Target="../embeddings/oleObject26.bin"/><Relationship Id="rId1" Type="http://schemas.openxmlformats.org/officeDocument/2006/relationships/vmlDrawing" Target="../drawings/vmlDrawing5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17.bin"/><Relationship Id="rId24" Type="http://schemas.openxmlformats.org/officeDocument/2006/relationships/image" Target="../media/image28.wmf"/><Relationship Id="rId32" Type="http://schemas.openxmlformats.org/officeDocument/2006/relationships/image" Target="../media/image32.wmf"/><Relationship Id="rId37" Type="http://schemas.openxmlformats.org/officeDocument/2006/relationships/oleObject" Target="../embeddings/oleObject30.bin"/><Relationship Id="rId40" Type="http://schemas.openxmlformats.org/officeDocument/2006/relationships/image" Target="../media/image36.wmf"/><Relationship Id="rId5" Type="http://schemas.openxmlformats.org/officeDocument/2006/relationships/oleObject" Target="../embeddings/oleObject14.bin"/><Relationship Id="rId15" Type="http://schemas.openxmlformats.org/officeDocument/2006/relationships/oleObject" Target="../embeddings/oleObject19.bin"/><Relationship Id="rId23" Type="http://schemas.openxmlformats.org/officeDocument/2006/relationships/oleObject" Target="../embeddings/oleObject23.bin"/><Relationship Id="rId28" Type="http://schemas.openxmlformats.org/officeDocument/2006/relationships/image" Target="../media/image30.wmf"/><Relationship Id="rId36" Type="http://schemas.openxmlformats.org/officeDocument/2006/relationships/image" Target="../media/image34.wmf"/><Relationship Id="rId10" Type="http://schemas.openxmlformats.org/officeDocument/2006/relationships/image" Target="../media/image21.wmf"/><Relationship Id="rId19" Type="http://schemas.openxmlformats.org/officeDocument/2006/relationships/oleObject" Target="../embeddings/oleObject21.bin"/><Relationship Id="rId31" Type="http://schemas.openxmlformats.org/officeDocument/2006/relationships/oleObject" Target="../embeddings/oleObject27.bin"/><Relationship Id="rId4" Type="http://schemas.openxmlformats.org/officeDocument/2006/relationships/image" Target="../media/image18.wmf"/><Relationship Id="rId9" Type="http://schemas.openxmlformats.org/officeDocument/2006/relationships/oleObject" Target="../embeddings/oleObject16.bin"/><Relationship Id="rId14" Type="http://schemas.openxmlformats.org/officeDocument/2006/relationships/image" Target="../media/image23.wmf"/><Relationship Id="rId22" Type="http://schemas.openxmlformats.org/officeDocument/2006/relationships/image" Target="../media/image27.wmf"/><Relationship Id="rId27" Type="http://schemas.openxmlformats.org/officeDocument/2006/relationships/oleObject" Target="../embeddings/oleObject25.bin"/><Relationship Id="rId30" Type="http://schemas.openxmlformats.org/officeDocument/2006/relationships/image" Target="../media/image31.wmf"/><Relationship Id="rId35" Type="http://schemas.openxmlformats.org/officeDocument/2006/relationships/oleObject" Target="../embeddings/oleObject29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oleObject" Target="../embeddings/oleObject37.bin"/><Relationship Id="rId18" Type="http://schemas.openxmlformats.org/officeDocument/2006/relationships/image" Target="../media/image38.wmf"/><Relationship Id="rId3" Type="http://schemas.openxmlformats.org/officeDocument/2006/relationships/oleObject" Target="../embeddings/oleObject32.bin"/><Relationship Id="rId21" Type="http://schemas.openxmlformats.org/officeDocument/2006/relationships/oleObject" Target="../embeddings/oleObject41.bin"/><Relationship Id="rId7" Type="http://schemas.openxmlformats.org/officeDocument/2006/relationships/oleObject" Target="../embeddings/oleObject34.bin"/><Relationship Id="rId12" Type="http://schemas.openxmlformats.org/officeDocument/2006/relationships/image" Target="../media/image34.wmf"/><Relationship Id="rId17" Type="http://schemas.openxmlformats.org/officeDocument/2006/relationships/oleObject" Target="../embeddings/oleObject39.bin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36.wmf"/><Relationship Id="rId20" Type="http://schemas.openxmlformats.org/officeDocument/2006/relationships/image" Target="../media/image39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20.wmf"/><Relationship Id="rId11" Type="http://schemas.openxmlformats.org/officeDocument/2006/relationships/oleObject" Target="../embeddings/oleObject36.bin"/><Relationship Id="rId24" Type="http://schemas.openxmlformats.org/officeDocument/2006/relationships/image" Target="../media/image41.wmf"/><Relationship Id="rId5" Type="http://schemas.openxmlformats.org/officeDocument/2006/relationships/oleObject" Target="../embeddings/oleObject33.bin"/><Relationship Id="rId15" Type="http://schemas.openxmlformats.org/officeDocument/2006/relationships/oleObject" Target="../embeddings/oleObject38.bin"/><Relationship Id="rId23" Type="http://schemas.openxmlformats.org/officeDocument/2006/relationships/oleObject" Target="../embeddings/oleObject42.bin"/><Relationship Id="rId10" Type="http://schemas.openxmlformats.org/officeDocument/2006/relationships/image" Target="../media/image22.wmf"/><Relationship Id="rId19" Type="http://schemas.openxmlformats.org/officeDocument/2006/relationships/oleObject" Target="../embeddings/oleObject40.bin"/><Relationship Id="rId4" Type="http://schemas.openxmlformats.org/officeDocument/2006/relationships/image" Target="../media/image37.wmf"/><Relationship Id="rId9" Type="http://schemas.openxmlformats.org/officeDocument/2006/relationships/oleObject" Target="../embeddings/oleObject35.bin"/><Relationship Id="rId14" Type="http://schemas.openxmlformats.org/officeDocument/2006/relationships/image" Target="../media/image35.wmf"/><Relationship Id="rId22" Type="http://schemas.openxmlformats.org/officeDocument/2006/relationships/image" Target="../media/image4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oleObject" Target="../embeddings/oleObject48.bin"/><Relationship Id="rId18" Type="http://schemas.openxmlformats.org/officeDocument/2006/relationships/oleObject" Target="../embeddings/oleObject51.bin"/><Relationship Id="rId26" Type="http://schemas.openxmlformats.org/officeDocument/2006/relationships/oleObject" Target="../embeddings/oleObject56.bin"/><Relationship Id="rId3" Type="http://schemas.openxmlformats.org/officeDocument/2006/relationships/oleObject" Target="../embeddings/oleObject43.bin"/><Relationship Id="rId21" Type="http://schemas.openxmlformats.org/officeDocument/2006/relationships/image" Target="../media/image43.wmf"/><Relationship Id="rId7" Type="http://schemas.openxmlformats.org/officeDocument/2006/relationships/oleObject" Target="../embeddings/oleObject45.bin"/><Relationship Id="rId12" Type="http://schemas.openxmlformats.org/officeDocument/2006/relationships/image" Target="../media/image34.wmf"/><Relationship Id="rId17" Type="http://schemas.openxmlformats.org/officeDocument/2006/relationships/oleObject" Target="../embeddings/oleObject50.bin"/><Relationship Id="rId25" Type="http://schemas.openxmlformats.org/officeDocument/2006/relationships/image" Target="../media/image45.wmf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36.wmf"/><Relationship Id="rId20" Type="http://schemas.openxmlformats.org/officeDocument/2006/relationships/oleObject" Target="../embeddings/oleObject53.bin"/><Relationship Id="rId1" Type="http://schemas.openxmlformats.org/officeDocument/2006/relationships/vmlDrawing" Target="../drawings/vmlDrawing7.vml"/><Relationship Id="rId6" Type="http://schemas.openxmlformats.org/officeDocument/2006/relationships/image" Target="../media/image20.wmf"/><Relationship Id="rId11" Type="http://schemas.openxmlformats.org/officeDocument/2006/relationships/oleObject" Target="../embeddings/oleObject47.bin"/><Relationship Id="rId24" Type="http://schemas.openxmlformats.org/officeDocument/2006/relationships/oleObject" Target="../embeddings/oleObject55.bin"/><Relationship Id="rId5" Type="http://schemas.openxmlformats.org/officeDocument/2006/relationships/oleObject" Target="../embeddings/oleObject44.bin"/><Relationship Id="rId15" Type="http://schemas.openxmlformats.org/officeDocument/2006/relationships/oleObject" Target="../embeddings/oleObject49.bin"/><Relationship Id="rId23" Type="http://schemas.openxmlformats.org/officeDocument/2006/relationships/image" Target="../media/image44.wmf"/><Relationship Id="rId10" Type="http://schemas.openxmlformats.org/officeDocument/2006/relationships/image" Target="../media/image22.wmf"/><Relationship Id="rId19" Type="http://schemas.openxmlformats.org/officeDocument/2006/relationships/oleObject" Target="../embeddings/oleObject52.bin"/><Relationship Id="rId4" Type="http://schemas.openxmlformats.org/officeDocument/2006/relationships/image" Target="../media/image42.wmf"/><Relationship Id="rId9" Type="http://schemas.openxmlformats.org/officeDocument/2006/relationships/oleObject" Target="../embeddings/oleObject46.bin"/><Relationship Id="rId14" Type="http://schemas.openxmlformats.org/officeDocument/2006/relationships/image" Target="../media/image35.wmf"/><Relationship Id="rId22" Type="http://schemas.openxmlformats.org/officeDocument/2006/relationships/oleObject" Target="../embeddings/oleObject5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47.png"/><Relationship Id="rId4" Type="http://schemas.openxmlformats.org/officeDocument/2006/relationships/image" Target="../media/image4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oleObject" Target="../embeddings/oleObject63.bin"/><Relationship Id="rId18" Type="http://schemas.openxmlformats.org/officeDocument/2006/relationships/image" Target="../media/image54.wmf"/><Relationship Id="rId3" Type="http://schemas.openxmlformats.org/officeDocument/2006/relationships/oleObject" Target="../embeddings/oleObject58.bin"/><Relationship Id="rId7" Type="http://schemas.openxmlformats.org/officeDocument/2006/relationships/oleObject" Target="../embeddings/oleObject60.bin"/><Relationship Id="rId12" Type="http://schemas.openxmlformats.org/officeDocument/2006/relationships/image" Target="../media/image51.wmf"/><Relationship Id="rId17" Type="http://schemas.openxmlformats.org/officeDocument/2006/relationships/oleObject" Target="../embeddings/oleObject65.bin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53.wmf"/><Relationship Id="rId1" Type="http://schemas.openxmlformats.org/officeDocument/2006/relationships/vmlDrawing" Target="../drawings/vmlDrawing9.vml"/><Relationship Id="rId6" Type="http://schemas.openxmlformats.org/officeDocument/2006/relationships/image" Target="../media/image49.wmf"/><Relationship Id="rId11" Type="http://schemas.openxmlformats.org/officeDocument/2006/relationships/oleObject" Target="../embeddings/oleObject62.bin"/><Relationship Id="rId5" Type="http://schemas.openxmlformats.org/officeDocument/2006/relationships/oleObject" Target="../embeddings/oleObject59.bin"/><Relationship Id="rId15" Type="http://schemas.openxmlformats.org/officeDocument/2006/relationships/oleObject" Target="../embeddings/oleObject64.bin"/><Relationship Id="rId10" Type="http://schemas.openxmlformats.org/officeDocument/2006/relationships/image" Target="../media/image22.wmf"/><Relationship Id="rId4" Type="http://schemas.openxmlformats.org/officeDocument/2006/relationships/image" Target="../media/image48.wmf"/><Relationship Id="rId9" Type="http://schemas.openxmlformats.org/officeDocument/2006/relationships/oleObject" Target="../embeddings/oleObject61.bin"/><Relationship Id="rId14" Type="http://schemas.openxmlformats.org/officeDocument/2006/relationships/image" Target="../media/image52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8.bin"/><Relationship Id="rId3" Type="http://schemas.openxmlformats.org/officeDocument/2006/relationships/image" Target="../media/image59.png"/><Relationship Id="rId7" Type="http://schemas.openxmlformats.org/officeDocument/2006/relationships/image" Target="../media/image5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67.bin"/><Relationship Id="rId11" Type="http://schemas.openxmlformats.org/officeDocument/2006/relationships/image" Target="../media/image58.wmf"/><Relationship Id="rId5" Type="http://schemas.openxmlformats.org/officeDocument/2006/relationships/image" Target="../media/image55.wmf"/><Relationship Id="rId10" Type="http://schemas.openxmlformats.org/officeDocument/2006/relationships/oleObject" Target="../embeddings/oleObject69.bin"/><Relationship Id="rId4" Type="http://schemas.openxmlformats.org/officeDocument/2006/relationships/oleObject" Target="../embeddings/oleObject66.bin"/><Relationship Id="rId9" Type="http://schemas.openxmlformats.org/officeDocument/2006/relationships/image" Target="../media/image57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wmf"/><Relationship Id="rId13" Type="http://schemas.openxmlformats.org/officeDocument/2006/relationships/oleObject" Target="../embeddings/oleObject75.bin"/><Relationship Id="rId3" Type="http://schemas.openxmlformats.org/officeDocument/2006/relationships/oleObject" Target="../embeddings/oleObject70.bin"/><Relationship Id="rId7" Type="http://schemas.openxmlformats.org/officeDocument/2006/relationships/oleObject" Target="../embeddings/oleObject72.bin"/><Relationship Id="rId12" Type="http://schemas.openxmlformats.org/officeDocument/2006/relationships/image" Target="../media/image6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61.wmf"/><Relationship Id="rId11" Type="http://schemas.openxmlformats.org/officeDocument/2006/relationships/oleObject" Target="../embeddings/oleObject74.bin"/><Relationship Id="rId5" Type="http://schemas.openxmlformats.org/officeDocument/2006/relationships/oleObject" Target="../embeddings/oleObject71.bin"/><Relationship Id="rId10" Type="http://schemas.openxmlformats.org/officeDocument/2006/relationships/image" Target="../media/image63.wmf"/><Relationship Id="rId4" Type="http://schemas.openxmlformats.org/officeDocument/2006/relationships/image" Target="../media/image60.wmf"/><Relationship Id="rId9" Type="http://schemas.openxmlformats.org/officeDocument/2006/relationships/oleObject" Target="../embeddings/oleObject73.bin"/><Relationship Id="rId14" Type="http://schemas.openxmlformats.org/officeDocument/2006/relationships/image" Target="../media/image65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8.bin"/><Relationship Id="rId3" Type="http://schemas.openxmlformats.org/officeDocument/2006/relationships/image" Target="../media/image69.png"/><Relationship Id="rId7" Type="http://schemas.openxmlformats.org/officeDocument/2006/relationships/image" Target="../media/image6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77.bin"/><Relationship Id="rId5" Type="http://schemas.openxmlformats.org/officeDocument/2006/relationships/image" Target="../media/image66.wmf"/><Relationship Id="rId4" Type="http://schemas.openxmlformats.org/officeDocument/2006/relationships/oleObject" Target="../embeddings/oleObject76.bin"/><Relationship Id="rId9" Type="http://schemas.openxmlformats.org/officeDocument/2006/relationships/image" Target="../media/image68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657755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VY_32_INOVACE_7_FUNKCE_12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a kvadratická funkce s absolutní hodnotou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a kvadratická funkce s absolutní hodnotou.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a ukázka řešení příkladů.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a kvadratická funkce s absolutní hodnotou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Vliv absolutní hodnoty na grafy funkcí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Graf lineární funkce </a:t>
            </a:r>
            <a:r>
              <a:rPr lang="cs-CZ" sz="2400" i="1" dirty="0" smtClean="0">
                <a:latin typeface="Arial" charset="0"/>
                <a:cs typeface="Arial" charset="0"/>
              </a:rPr>
              <a:t>y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Grafy kvadratických funkcí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i="1" baseline="-25000" dirty="0" smtClean="0">
                <a:latin typeface="Arial" charset="0"/>
                <a:cs typeface="Arial" charset="0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</a:rPr>
              <a:t>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i="1" baseline="30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,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i="1" baseline="-25000" dirty="0" smtClean="0">
                <a:latin typeface="Arial" charset="0"/>
                <a:cs typeface="Arial" charset="0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</a:rPr>
              <a:t>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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i="1" baseline="30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</a:p>
          <a:p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Řešené příklady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funkce s absolutní hodnotou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rovnice funkce </a:t>
            </a:r>
            <a:r>
              <a:rPr lang="cs-CZ" sz="2400" i="1" dirty="0" smtClean="0">
                <a:latin typeface="Arial" charset="0"/>
                <a:cs typeface="Arial" charset="0"/>
              </a:rPr>
              <a:t>y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,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= R;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H(f)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= 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obecně pro graf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</a:t>
            </a:r>
            <a:r>
              <a:rPr lang="cs-CZ" sz="2400" i="1" dirty="0" smtClean="0">
                <a:latin typeface="Arial" charset="0"/>
                <a:cs typeface="Arial" charset="0"/>
              </a:rPr>
              <a:t>y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(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)</a:t>
            </a:r>
            <a:r>
              <a:rPr lang="cs-CZ" sz="2400" dirty="0" smtClean="0">
                <a:latin typeface="Arial" charset="0"/>
                <a:cs typeface="Arial" charset="0"/>
              </a:rPr>
              <a:t> platí,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část grafu původní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funkce, která je pod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osou </a:t>
            </a:r>
            <a:r>
              <a:rPr lang="cs-CZ" sz="2400" i="1" dirty="0" smtClean="0">
                <a:latin typeface="Arial" charset="0"/>
                <a:cs typeface="Arial" charset="0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</a:rPr>
              <a:t> , „překlopíme“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podél osy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 nahoru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012160" y="1916832"/>
          <a:ext cx="1008112" cy="672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380880" imgH="253800" progId="Equation.3">
                  <p:embed/>
                </p:oleObj>
              </mc:Choice>
              <mc:Fallback>
                <p:oleObj name="Rovnice" r:id="rId3" imgW="38088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1916832"/>
                        <a:ext cx="1008112" cy="672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 l="28050" t="10793" r="3438" b="18333"/>
          <a:stretch>
            <a:fillRect/>
          </a:stretch>
        </p:blipFill>
        <p:spPr bwMode="auto">
          <a:xfrm>
            <a:off x="3779912" y="2492896"/>
            <a:ext cx="4872541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5364088" y="32129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y 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</a:t>
            </a:r>
            <a:r>
              <a:rPr lang="cs-CZ" i="1" dirty="0" smtClean="0">
                <a:solidFill>
                  <a:srgbClr val="FF0000"/>
                </a:solidFill>
                <a:sym typeface="Symbol"/>
              </a:rPr>
              <a:t>x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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530120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33CC33"/>
                </a:solidFill>
              </a:rPr>
              <a:t>y = </a:t>
            </a:r>
            <a:r>
              <a:rPr lang="cs-CZ" i="1" dirty="0" smtClean="0">
                <a:solidFill>
                  <a:srgbClr val="33CC33"/>
                </a:solidFill>
                <a:sym typeface="Symbol"/>
              </a:rPr>
              <a:t>x</a:t>
            </a:r>
            <a:endParaRPr lang="cs-CZ" dirty="0">
              <a:solidFill>
                <a:srgbClr val="33CC33"/>
              </a:solidFill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4283968" y="2492896"/>
            <a:ext cx="3816424" cy="40324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4438650" y="2495550"/>
            <a:ext cx="3581400" cy="1924050"/>
          </a:xfrm>
          <a:custGeom>
            <a:avLst/>
            <a:gdLst>
              <a:gd name="connsiteX0" fmla="*/ 0 w 3590925"/>
              <a:gd name="connsiteY0" fmla="*/ 0 h 1924050"/>
              <a:gd name="connsiteX1" fmla="*/ 1800225 w 3590925"/>
              <a:gd name="connsiteY1" fmla="*/ 1924050 h 1924050"/>
              <a:gd name="connsiteX2" fmla="*/ 3581400 w 3590925"/>
              <a:gd name="connsiteY2" fmla="*/ 28575 h 1924050"/>
              <a:gd name="connsiteX3" fmla="*/ 3590925 w 3590925"/>
              <a:gd name="connsiteY3" fmla="*/ 66675 h 1924050"/>
              <a:gd name="connsiteX0" fmla="*/ 0 w 3581400"/>
              <a:gd name="connsiteY0" fmla="*/ 0 h 1924050"/>
              <a:gd name="connsiteX1" fmla="*/ 1800225 w 3581400"/>
              <a:gd name="connsiteY1" fmla="*/ 1924050 h 1924050"/>
              <a:gd name="connsiteX2" fmla="*/ 3581400 w 3581400"/>
              <a:gd name="connsiteY2" fmla="*/ 28575 h 192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581400" h="1924050">
                <a:moveTo>
                  <a:pt x="0" y="0"/>
                </a:moveTo>
                <a:lnTo>
                  <a:pt x="1800225" y="1924050"/>
                </a:lnTo>
                <a:lnTo>
                  <a:pt x="3581400" y="28575"/>
                </a:lnTo>
              </a:path>
            </a:pathLst>
          </a:cu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949825" y="3495675"/>
            <a:ext cx="393700" cy="1952625"/>
          </a:xfrm>
          <a:custGeom>
            <a:avLst/>
            <a:gdLst>
              <a:gd name="connsiteX0" fmla="*/ 393700 w 393700"/>
              <a:gd name="connsiteY0" fmla="*/ 1952625 h 1952625"/>
              <a:gd name="connsiteX1" fmla="*/ 3175 w 393700"/>
              <a:gd name="connsiteY1" fmla="*/ 971550 h 1952625"/>
              <a:gd name="connsiteX2" fmla="*/ 374650 w 393700"/>
              <a:gd name="connsiteY2" fmla="*/ 0 h 1952625"/>
              <a:gd name="connsiteX3" fmla="*/ 374650 w 393700"/>
              <a:gd name="connsiteY3" fmla="*/ 0 h 1952625"/>
              <a:gd name="connsiteX4" fmla="*/ 374650 w 393700"/>
              <a:gd name="connsiteY4" fmla="*/ 0 h 1952625"/>
              <a:gd name="connsiteX5" fmla="*/ 374650 w 393700"/>
              <a:gd name="connsiteY5" fmla="*/ 19050 h 1952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3700" h="1952625">
                <a:moveTo>
                  <a:pt x="393700" y="1952625"/>
                </a:moveTo>
                <a:cubicBezTo>
                  <a:pt x="200025" y="1624806"/>
                  <a:pt x="6350" y="1296987"/>
                  <a:pt x="3175" y="971550"/>
                </a:cubicBezTo>
                <a:cubicBezTo>
                  <a:pt x="0" y="646113"/>
                  <a:pt x="374650" y="0"/>
                  <a:pt x="374650" y="0"/>
                </a:cubicBezTo>
                <a:lnTo>
                  <a:pt x="374650" y="0"/>
                </a:lnTo>
                <a:lnTo>
                  <a:pt x="374650" y="0"/>
                </a:lnTo>
                <a:lnTo>
                  <a:pt x="374650" y="19050"/>
                </a:lnTo>
              </a:path>
            </a:pathLst>
          </a:cu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/>
          <a:srcRect l="29113" t="9789" r="2862" b="16460"/>
          <a:stretch>
            <a:fillRect/>
          </a:stretch>
        </p:blipFill>
        <p:spPr bwMode="auto">
          <a:xfrm>
            <a:off x="4427984" y="2924944"/>
            <a:ext cx="4320480" cy="3747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funkce s absolutní hodnotou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148064" y="1988840"/>
          <a:ext cx="792088" cy="5280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Rovnice" r:id="rId4" imgW="380880" imgH="253800" progId="Equation.3">
                  <p:embed/>
                </p:oleObj>
              </mc:Choice>
              <mc:Fallback>
                <p:oleObj name="Rovnice" r:id="rId4" imgW="380880" imgH="2538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1988840"/>
                        <a:ext cx="792088" cy="52805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623720" y="41490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33CC33"/>
                </a:solidFill>
              </a:rPr>
              <a:t>y = x</a:t>
            </a:r>
            <a:r>
              <a:rPr lang="cs-CZ" i="1" baseline="30000" dirty="0" smtClean="0">
                <a:solidFill>
                  <a:srgbClr val="33CC33"/>
                </a:solidFill>
              </a:rPr>
              <a:t>2 </a:t>
            </a:r>
            <a:r>
              <a:rPr lang="cs-CZ" i="1" dirty="0" smtClean="0">
                <a:solidFill>
                  <a:srgbClr val="33CC33"/>
                </a:solidFill>
              </a:rPr>
              <a:t>=</a:t>
            </a:r>
            <a:r>
              <a:rPr lang="cs-CZ" dirty="0" smtClean="0">
                <a:solidFill>
                  <a:srgbClr val="33CC33"/>
                </a:solidFill>
                <a:sym typeface="Symbol"/>
              </a:rPr>
              <a:t></a:t>
            </a:r>
            <a:r>
              <a:rPr lang="cs-CZ" i="1" dirty="0" smtClean="0">
                <a:solidFill>
                  <a:srgbClr val="33CC33"/>
                </a:solidFill>
                <a:sym typeface="Symbol"/>
              </a:rPr>
              <a:t>x</a:t>
            </a:r>
            <a:r>
              <a:rPr lang="cs-CZ" i="1" baseline="30000" dirty="0" smtClean="0">
                <a:solidFill>
                  <a:srgbClr val="33CC33"/>
                </a:solidFill>
                <a:sym typeface="Symbol"/>
              </a:rPr>
              <a:t>2</a:t>
            </a:r>
            <a:r>
              <a:rPr lang="cs-CZ" dirty="0" smtClean="0">
                <a:solidFill>
                  <a:srgbClr val="33CC33"/>
                </a:solidFill>
                <a:sym typeface="Symbol"/>
              </a:rPr>
              <a:t>= </a:t>
            </a:r>
            <a:r>
              <a:rPr lang="cs-CZ" i="1" dirty="0" smtClean="0">
                <a:solidFill>
                  <a:srgbClr val="33CC33"/>
                </a:solidFill>
                <a:sym typeface="Symbol"/>
              </a:rPr>
              <a:t>x</a:t>
            </a:r>
            <a:r>
              <a:rPr lang="cs-CZ" i="1" baseline="30000" dirty="0" smtClean="0">
                <a:solidFill>
                  <a:srgbClr val="33CC33"/>
                </a:solidFill>
                <a:sym typeface="Symbol"/>
              </a:rPr>
              <a:t>2</a:t>
            </a:r>
            <a:r>
              <a:rPr lang="cs-CZ" dirty="0" smtClean="0">
                <a:solidFill>
                  <a:srgbClr val="33CC33"/>
                </a:solidFill>
                <a:sym typeface="Symbol"/>
              </a:rPr>
              <a:t> </a:t>
            </a:r>
            <a:endParaRPr lang="cs-CZ" dirty="0">
              <a:solidFill>
                <a:srgbClr val="33CC33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57200" y="1600201"/>
            <a:ext cx="6275040" cy="3556992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rovnice funkcí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i="1" baseline="-25000" dirty="0" smtClean="0">
                <a:latin typeface="Arial" charset="0"/>
                <a:cs typeface="Arial" charset="0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</a:rPr>
              <a:t>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i="1" baseline="30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,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i="1" baseline="-25000" dirty="0" smtClean="0">
                <a:latin typeface="Arial" charset="0"/>
                <a:cs typeface="Arial" charset="0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</a:rPr>
              <a:t>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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i="1" baseline="30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</a:p>
          <a:p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=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= R;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H(f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=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H(f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=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obecně pro graf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</a:t>
            </a:r>
            <a:r>
              <a:rPr lang="cs-CZ" sz="2400" i="1" dirty="0" smtClean="0">
                <a:latin typeface="Arial" charset="0"/>
                <a:cs typeface="Arial" charset="0"/>
              </a:rPr>
              <a:t>y =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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(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)</a:t>
            </a:r>
            <a:r>
              <a:rPr lang="cs-CZ" sz="2400" dirty="0" smtClean="0">
                <a:latin typeface="Arial" charset="0"/>
                <a:cs typeface="Arial" charset="0"/>
              </a:rPr>
              <a:t> platí,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část grafu původní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funkce, která je pod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osou </a:t>
            </a:r>
            <a:r>
              <a:rPr lang="cs-CZ" sz="2400" i="1" dirty="0" smtClean="0">
                <a:latin typeface="Arial" charset="0"/>
                <a:cs typeface="Arial" charset="0"/>
              </a:rPr>
              <a:t>x</a:t>
            </a:r>
            <a:r>
              <a:rPr lang="cs-CZ" sz="2400" dirty="0" smtClean="0">
                <a:latin typeface="Arial" charset="0"/>
                <a:cs typeface="Arial" charset="0"/>
              </a:rPr>
              <a:t> , „překlopíme“</a:t>
            </a:r>
          </a:p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podél osy </a:t>
            </a:r>
            <a:r>
              <a:rPr lang="cs-CZ" sz="2400" i="1" dirty="0" smtClean="0"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 nahoru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23720" y="544522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y 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</a:t>
            </a:r>
            <a:r>
              <a:rPr lang="cs-CZ" i="1" dirty="0" smtClean="0">
                <a:solidFill>
                  <a:srgbClr val="FF0000"/>
                </a:solidFill>
              </a:rPr>
              <a:t>x</a:t>
            </a:r>
            <a:r>
              <a:rPr lang="cs-CZ" i="1" baseline="30000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funkce s absolutní hodnotou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/>
        </p:nvGraphicFramePr>
        <p:xfrm>
          <a:off x="611560" y="1844824"/>
          <a:ext cx="6376308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3" imgW="3213000" imgH="253800" progId="Equation.3">
                  <p:embed/>
                </p:oleObj>
              </mc:Choice>
              <mc:Fallback>
                <p:oleObj name="Rovnice" r:id="rId3" imgW="321300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1844824"/>
                        <a:ext cx="6376308" cy="5040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155679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jednoho obrázku zakreslete grafy funkcí:</a:t>
            </a:r>
            <a:endParaRPr lang="cs-CZ" dirty="0"/>
          </a:p>
        </p:txBody>
      </p:sp>
      <p:pic>
        <p:nvPicPr>
          <p:cNvPr id="8" name="Obrázek 1"/>
          <p:cNvPicPr/>
          <p:nvPr/>
        </p:nvPicPr>
        <p:blipFill rotWithShape="1">
          <a:blip r:embed="rId5" cstate="print"/>
          <a:srcRect l="32944" t="7455" r="1657" b="13918"/>
          <a:stretch/>
        </p:blipFill>
        <p:spPr bwMode="auto">
          <a:xfrm>
            <a:off x="1403648" y="2276872"/>
            <a:ext cx="5882997" cy="42522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5580112" y="2996952"/>
          <a:ext cx="5842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Rovnice" r:id="rId6" imgW="583920" imgH="253800" progId="Equation.3">
                  <p:embed/>
                </p:oleObj>
              </mc:Choice>
              <mc:Fallback>
                <p:oleObj name="Rovnice" r:id="rId6" imgW="583920" imgH="2538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0112" y="2996952"/>
                        <a:ext cx="584200" cy="25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5724128" y="5013176"/>
          <a:ext cx="8509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Rovnice" r:id="rId8" imgW="850680" imgH="253800" progId="Equation.3">
                  <p:embed/>
                </p:oleObj>
              </mc:Choice>
              <mc:Fallback>
                <p:oleObj name="Rovnice" r:id="rId8" imgW="850680" imgH="25380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5013176"/>
                        <a:ext cx="850900" cy="25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2" name="Object 10"/>
          <p:cNvGraphicFramePr>
            <a:graphicFrameLocks noChangeAspect="1"/>
          </p:cNvGraphicFramePr>
          <p:nvPr/>
        </p:nvGraphicFramePr>
        <p:xfrm>
          <a:off x="2051720" y="3501008"/>
          <a:ext cx="5080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Rovnice" r:id="rId10" imgW="507960" imgH="215640" progId="Equation.3">
                  <p:embed/>
                </p:oleObj>
              </mc:Choice>
              <mc:Fallback>
                <p:oleObj name="Rovnice" r:id="rId10" imgW="507960" imgH="215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501008"/>
                        <a:ext cx="5080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83" name="Object 11"/>
          <p:cNvGraphicFramePr>
            <a:graphicFrameLocks noChangeAspect="1"/>
          </p:cNvGraphicFramePr>
          <p:nvPr/>
        </p:nvGraphicFramePr>
        <p:xfrm>
          <a:off x="2411760" y="5517232"/>
          <a:ext cx="6604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3" name="Rovnice" r:id="rId12" imgW="660240" imgH="253800" progId="Equation.3">
                  <p:embed/>
                </p:oleObj>
              </mc:Choice>
              <mc:Fallback>
                <p:oleObj name="Rovnice" r:id="rId12" imgW="660240" imgH="2538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5517232"/>
                        <a:ext cx="660400" cy="25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funkce s absolutní hodnotou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137025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Do jednoho obrázku načrtněte grafy těchto funkcí:</a:t>
            </a:r>
          </a:p>
          <a:p>
            <a:endParaRPr lang="cs-CZ" sz="2400" dirty="0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467544" y="2060848"/>
          <a:ext cx="4752528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name="Rovnice" r:id="rId3" imgW="2793960" imgH="253800" progId="Equation.3">
                  <p:embed/>
                </p:oleObj>
              </mc:Choice>
              <mc:Fallback>
                <p:oleObj name="Rovnice" r:id="rId3" imgW="279396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2060848"/>
                        <a:ext cx="4752528" cy="4320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Obrázek 7"/>
          <p:cNvPicPr/>
          <p:nvPr/>
        </p:nvPicPr>
        <p:blipFill rotWithShape="1">
          <a:blip r:embed="rId5" cstate="print"/>
          <a:srcRect l="33139" t="7780" r="1657" b="15053"/>
          <a:stretch/>
        </p:blipFill>
        <p:spPr bwMode="auto">
          <a:xfrm>
            <a:off x="1259632" y="2636912"/>
            <a:ext cx="6120680" cy="39604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5076056" y="3356992"/>
          <a:ext cx="368300" cy="165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1" name="Rovnice" r:id="rId6" imgW="368280" imgH="164880" progId="Equation.3">
                  <p:embed/>
                </p:oleObj>
              </mc:Choice>
              <mc:Fallback>
                <p:oleObj name="Rovnice" r:id="rId6" imgW="368280" imgH="1648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3356992"/>
                        <a:ext cx="368300" cy="165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102" name="Object 6"/>
          <p:cNvGraphicFramePr>
            <a:graphicFrameLocks noChangeAspect="1"/>
          </p:cNvGraphicFramePr>
          <p:nvPr/>
        </p:nvGraphicFramePr>
        <p:xfrm>
          <a:off x="6012160" y="5157192"/>
          <a:ext cx="8890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name="Rovnice" r:id="rId8" imgW="888840" imgH="253800" progId="Equation.3">
                  <p:embed/>
                </p:oleObj>
              </mc:Choice>
              <mc:Fallback>
                <p:oleObj name="Rovnice" r:id="rId8" imgW="888840" imgH="2538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5157192"/>
                        <a:ext cx="889000" cy="25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2987824" y="5733256"/>
          <a:ext cx="6477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3" name="Rovnice" r:id="rId10" imgW="647640" imgH="215640" progId="Equation.3">
                  <p:embed/>
                </p:oleObj>
              </mc:Choice>
              <mc:Fallback>
                <p:oleObj name="Rovnice" r:id="rId10" imgW="64764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5733256"/>
                        <a:ext cx="6477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1979712" y="3717032"/>
          <a:ext cx="812800" cy="25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4" name="Rovnice" r:id="rId12" imgW="812520" imgH="253800" progId="Equation.3">
                  <p:embed/>
                </p:oleObj>
              </mc:Choice>
              <mc:Fallback>
                <p:oleObj name="Rovnice" r:id="rId12" imgW="812520" imgH="2538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3717032"/>
                        <a:ext cx="812800" cy="25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s absolutní hodnotou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8136904" cy="446449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př.: 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nulové body: </a:t>
            </a:r>
            <a:endParaRPr lang="cs-CZ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3157833"/>
              </p:ext>
            </p:extLst>
          </p:nvPr>
        </p:nvGraphicFramePr>
        <p:xfrm>
          <a:off x="1259632" y="1988840"/>
          <a:ext cx="2722562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68" name="Rovnice" r:id="rId3" imgW="1371600" imgH="253800" progId="Equation.3">
                  <p:embed/>
                </p:oleObj>
              </mc:Choice>
              <mc:Fallback>
                <p:oleObj name="Rovnice" r:id="rId3" imgW="137160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1988840"/>
                        <a:ext cx="2722562" cy="5032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3664966"/>
              </p:ext>
            </p:extLst>
          </p:nvPr>
        </p:nvGraphicFramePr>
        <p:xfrm>
          <a:off x="2267744" y="2492896"/>
          <a:ext cx="5608638" cy="454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69" name="Rovnice" r:id="rId5" imgW="2527200" imgH="203040" progId="Equation.3">
                  <p:embed/>
                </p:oleObj>
              </mc:Choice>
              <mc:Fallback>
                <p:oleObj name="Rovnice" r:id="rId5" imgW="252720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2492896"/>
                        <a:ext cx="5608638" cy="454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11560" y="3573016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11560" y="4005064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3140968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11560" y="31409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interval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067944" y="3140968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444208" y="3140968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5855785"/>
              </p:ext>
            </p:extLst>
          </p:nvPr>
        </p:nvGraphicFramePr>
        <p:xfrm>
          <a:off x="2267744" y="3140968"/>
          <a:ext cx="1008112" cy="3894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0" name="Rovnice" r:id="rId7" imgW="558720" imgH="215640" progId="Equation.3">
                  <p:embed/>
                </p:oleObj>
              </mc:Choice>
              <mc:Fallback>
                <p:oleObj name="Rovnice" r:id="rId7" imgW="55872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3140968"/>
                        <a:ext cx="1008112" cy="3894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3214684"/>
              </p:ext>
            </p:extLst>
          </p:nvPr>
        </p:nvGraphicFramePr>
        <p:xfrm>
          <a:off x="4662488" y="3087688"/>
          <a:ext cx="8255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1" name="Rovnice" r:id="rId9" imgW="457200" imgH="253800" progId="Equation.3">
                  <p:embed/>
                </p:oleObj>
              </mc:Choice>
              <mc:Fallback>
                <p:oleObj name="Rovnice" r:id="rId9" imgW="457200" imgH="2538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62488" y="3087688"/>
                        <a:ext cx="82550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3149396"/>
              </p:ext>
            </p:extLst>
          </p:nvPr>
        </p:nvGraphicFramePr>
        <p:xfrm>
          <a:off x="7088188" y="3097213"/>
          <a:ext cx="687387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2" name="Rovnice" r:id="rId11" imgW="380880" imgH="253800" progId="Equation.3">
                  <p:embed/>
                </p:oleObj>
              </mc:Choice>
              <mc:Fallback>
                <p:oleObj name="Rovnice" r:id="rId11" imgW="380880" imgH="2538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8188" y="3097213"/>
                        <a:ext cx="687387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0013547"/>
              </p:ext>
            </p:extLst>
          </p:nvPr>
        </p:nvGraphicFramePr>
        <p:xfrm>
          <a:off x="878632" y="3578401"/>
          <a:ext cx="597024" cy="3980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3" name="Rovnice" r:id="rId13" imgW="380880" imgH="253800" progId="Equation.3">
                  <p:embed/>
                </p:oleObj>
              </mc:Choice>
              <mc:Fallback>
                <p:oleObj name="Rovnice" r:id="rId13" imgW="380880" imgH="2538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8632" y="3578401"/>
                        <a:ext cx="597024" cy="39801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8" name="Přímá spojnice 17"/>
          <p:cNvCxnSpPr/>
          <p:nvPr/>
        </p:nvCxnSpPr>
        <p:spPr>
          <a:xfrm>
            <a:off x="611560" y="4457587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0151668"/>
              </p:ext>
            </p:extLst>
          </p:nvPr>
        </p:nvGraphicFramePr>
        <p:xfrm>
          <a:off x="839788" y="4059238"/>
          <a:ext cx="717550" cy="398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4" name="Rovnice" r:id="rId15" imgW="457200" imgH="253800" progId="Equation.3">
                  <p:embed/>
                </p:oleObj>
              </mc:Choice>
              <mc:Fallback>
                <p:oleObj name="Rovnice" r:id="rId15" imgW="457200" imgH="2538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9788" y="4059238"/>
                        <a:ext cx="717550" cy="3984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Ovál 19"/>
          <p:cNvSpPr/>
          <p:nvPr/>
        </p:nvSpPr>
        <p:spPr>
          <a:xfrm>
            <a:off x="3995936" y="371703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372200" y="41490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04611225"/>
              </p:ext>
            </p:extLst>
          </p:nvPr>
        </p:nvGraphicFramePr>
        <p:xfrm>
          <a:off x="2435225" y="3649663"/>
          <a:ext cx="696913" cy="277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5" name="Rovnice" r:id="rId17" imgW="444240" imgH="177480" progId="Equation.3">
                  <p:embed/>
                </p:oleObj>
              </mc:Choice>
              <mc:Fallback>
                <p:oleObj name="Rovnice" r:id="rId17" imgW="444240" imgH="177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5225" y="3649663"/>
                        <a:ext cx="696913" cy="277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5713463"/>
              </p:ext>
            </p:extLst>
          </p:nvPr>
        </p:nvGraphicFramePr>
        <p:xfrm>
          <a:off x="4860032" y="3650134"/>
          <a:ext cx="536575" cy="277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6" name="Rovnice" r:id="rId19" imgW="342720" imgH="177480" progId="Equation.3">
                  <p:embed/>
                </p:oleObj>
              </mc:Choice>
              <mc:Fallback>
                <p:oleObj name="Rovnice" r:id="rId19" imgW="34272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3650134"/>
                        <a:ext cx="536575" cy="277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8370206"/>
              </p:ext>
            </p:extLst>
          </p:nvPr>
        </p:nvGraphicFramePr>
        <p:xfrm>
          <a:off x="7164288" y="3650134"/>
          <a:ext cx="536575" cy="277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7" name="Rovnice" r:id="rId21" imgW="342720" imgH="177480" progId="Equation.3">
                  <p:embed/>
                </p:oleObj>
              </mc:Choice>
              <mc:Fallback>
                <p:oleObj name="Rovnice" r:id="rId21" imgW="342720" imgH="177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4288" y="3650134"/>
                        <a:ext cx="536575" cy="277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3309174"/>
              </p:ext>
            </p:extLst>
          </p:nvPr>
        </p:nvGraphicFramePr>
        <p:xfrm>
          <a:off x="2351088" y="4081463"/>
          <a:ext cx="817562" cy="277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8" name="Rovnice" r:id="rId23" imgW="520560" imgH="177480" progId="Equation.3">
                  <p:embed/>
                </p:oleObj>
              </mc:Choice>
              <mc:Fallback>
                <p:oleObj name="Rovnice" r:id="rId23" imgW="520560" imgH="177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1088" y="4081463"/>
                        <a:ext cx="817562" cy="277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2760223"/>
              </p:ext>
            </p:extLst>
          </p:nvPr>
        </p:nvGraphicFramePr>
        <p:xfrm>
          <a:off x="4680012" y="4082182"/>
          <a:ext cx="817562" cy="277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79" name="Rovnice" r:id="rId25" imgW="520560" imgH="177480" progId="Equation.3">
                  <p:embed/>
                </p:oleObj>
              </mc:Choice>
              <mc:Fallback>
                <p:oleObj name="Rovnice" r:id="rId25" imgW="520560" imgH="177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012" y="4082182"/>
                        <a:ext cx="817562" cy="277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0613727"/>
              </p:ext>
            </p:extLst>
          </p:nvPr>
        </p:nvGraphicFramePr>
        <p:xfrm>
          <a:off x="7027863" y="4081463"/>
          <a:ext cx="657225" cy="277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0" name="Rovnice" r:id="rId27" imgW="419040" imgH="177480" progId="Equation.3">
                  <p:embed/>
                </p:oleObj>
              </mc:Choice>
              <mc:Fallback>
                <p:oleObj name="Rovnice" r:id="rId27" imgW="419040" imgH="1774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27863" y="4081463"/>
                        <a:ext cx="657225" cy="2778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ovéPole 27"/>
          <p:cNvSpPr txBox="1"/>
          <p:nvPr/>
        </p:nvSpPr>
        <p:spPr>
          <a:xfrm rot="16200000">
            <a:off x="395537" y="489407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funkce pro intervaly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2959421"/>
              </p:ext>
            </p:extLst>
          </p:nvPr>
        </p:nvGraphicFramePr>
        <p:xfrm>
          <a:off x="1907704" y="4581128"/>
          <a:ext cx="2151768" cy="2880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1" name="Rovnice" r:id="rId29" imgW="1612800" imgH="215640" progId="Equation.3">
                  <p:embed/>
                </p:oleObj>
              </mc:Choice>
              <mc:Fallback>
                <p:oleObj name="Rovnice" r:id="rId29" imgW="1612800" imgH="21564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4581128"/>
                        <a:ext cx="2151768" cy="2880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1309599"/>
              </p:ext>
            </p:extLst>
          </p:nvPr>
        </p:nvGraphicFramePr>
        <p:xfrm>
          <a:off x="4206875" y="4902200"/>
          <a:ext cx="2065338" cy="28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2" name="Rovnice" r:id="rId31" imgW="1549080" imgH="215640" progId="Equation.3">
                  <p:embed/>
                </p:oleObj>
              </mc:Choice>
              <mc:Fallback>
                <p:oleObj name="Rovnice" r:id="rId31" imgW="1549080" imgH="21564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06875" y="4902200"/>
                        <a:ext cx="2065338" cy="287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681890"/>
              </p:ext>
            </p:extLst>
          </p:nvPr>
        </p:nvGraphicFramePr>
        <p:xfrm>
          <a:off x="6634163" y="5203825"/>
          <a:ext cx="1914525" cy="306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3" name="Rovnice" r:id="rId33" imgW="1434960" imgH="228600" progId="Equation.3">
                  <p:embed/>
                </p:oleObj>
              </mc:Choice>
              <mc:Fallback>
                <p:oleObj name="Rovnice" r:id="rId33" imgW="1434960" imgH="22860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34163" y="5203825"/>
                        <a:ext cx="1914525" cy="306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90593847"/>
              </p:ext>
            </p:extLst>
          </p:nvPr>
        </p:nvGraphicFramePr>
        <p:xfrm>
          <a:off x="2339753" y="4869160"/>
          <a:ext cx="1440160" cy="5574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4" name="Rovnice" r:id="rId35" imgW="609480" imgH="215640" progId="Equation.3">
                  <p:embed/>
                </p:oleObj>
              </mc:Choice>
              <mc:Fallback>
                <p:oleObj name="Rovnice" r:id="rId35" imgW="609480" imgH="21564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3" y="4869160"/>
                        <a:ext cx="1440160" cy="5574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6166748"/>
              </p:ext>
            </p:extLst>
          </p:nvPr>
        </p:nvGraphicFramePr>
        <p:xfrm>
          <a:off x="4355976" y="5217237"/>
          <a:ext cx="1673496" cy="5160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5" name="Rovnice" r:id="rId37" imgW="698400" imgH="215640" progId="Equation.3">
                  <p:embed/>
                </p:oleObj>
              </mc:Choice>
              <mc:Fallback>
                <p:oleObj name="Rovnice" r:id="rId37" imgW="698400" imgH="21564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5217237"/>
                        <a:ext cx="1673496" cy="51601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0089088"/>
              </p:ext>
            </p:extLst>
          </p:nvPr>
        </p:nvGraphicFramePr>
        <p:xfrm>
          <a:off x="6804248" y="5570885"/>
          <a:ext cx="1608049" cy="5104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86" name="Rovnice" r:id="rId39" imgW="723600" imgH="228600" progId="Equation.3">
                  <p:embed/>
                </p:oleObj>
              </mc:Choice>
              <mc:Fallback>
                <p:oleObj name="Rovnice" r:id="rId39" imgW="723600" imgH="22860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4248" y="5570885"/>
                        <a:ext cx="1608049" cy="5104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3922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0" grpId="0" animBg="1"/>
      <p:bldP spid="21" grpId="0" animBg="1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s absolutní hodnotou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8136904" cy="446449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př.: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1885683"/>
              </p:ext>
            </p:extLst>
          </p:nvPr>
        </p:nvGraphicFramePr>
        <p:xfrm>
          <a:off x="1722438" y="1957388"/>
          <a:ext cx="1785937" cy="544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6" name="Rovnice" r:id="rId3" imgW="901440" imgH="279360" progId="Equation.3">
                  <p:embed/>
                </p:oleObj>
              </mc:Choice>
              <mc:Fallback>
                <p:oleObj name="Rovnice" r:id="rId3" imgW="901440" imgH="27936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22438" y="1957388"/>
                        <a:ext cx="1785937" cy="5445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11560" y="2934236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123728" y="2564904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9552" y="256490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interval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067944" y="2492896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444208" y="2480933"/>
            <a:ext cx="0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0781822"/>
              </p:ext>
            </p:extLst>
          </p:nvPr>
        </p:nvGraphicFramePr>
        <p:xfrm>
          <a:off x="2555776" y="2492896"/>
          <a:ext cx="1008112" cy="3894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7" name="Rovnice" r:id="rId5" imgW="558720" imgH="215640" progId="Equation.3">
                  <p:embed/>
                </p:oleObj>
              </mc:Choice>
              <mc:Fallback>
                <p:oleObj name="Rovnice" r:id="rId5" imgW="55872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2492896"/>
                        <a:ext cx="1008112" cy="3894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9746512"/>
              </p:ext>
            </p:extLst>
          </p:nvPr>
        </p:nvGraphicFramePr>
        <p:xfrm>
          <a:off x="4680012" y="2477036"/>
          <a:ext cx="8255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8" name="Rovnice" r:id="rId7" imgW="457200" imgH="253800" progId="Equation.3">
                  <p:embed/>
                </p:oleObj>
              </mc:Choice>
              <mc:Fallback>
                <p:oleObj name="Rovnice" r:id="rId7" imgW="457200" imgH="2538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012" y="2477036"/>
                        <a:ext cx="82550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2823969"/>
              </p:ext>
            </p:extLst>
          </p:nvPr>
        </p:nvGraphicFramePr>
        <p:xfrm>
          <a:off x="7092280" y="2477036"/>
          <a:ext cx="687387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9" name="Rovnice" r:id="rId9" imgW="380880" imgH="253800" progId="Equation.3">
                  <p:embed/>
                </p:oleObj>
              </mc:Choice>
              <mc:Fallback>
                <p:oleObj name="Rovnice" r:id="rId9" imgW="380880" imgH="2538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2280" y="2477036"/>
                        <a:ext cx="687387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539552" y="299325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funkce pro intervaly</a:t>
            </a:r>
            <a:endParaRPr lang="cs-CZ" dirty="0"/>
          </a:p>
        </p:txBody>
      </p:sp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8997095"/>
              </p:ext>
            </p:extLst>
          </p:nvPr>
        </p:nvGraphicFramePr>
        <p:xfrm>
          <a:off x="2267744" y="2960952"/>
          <a:ext cx="1440160" cy="5574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0" name="Rovnice" r:id="rId11" imgW="609480" imgH="215640" progId="Equation.3">
                  <p:embed/>
                </p:oleObj>
              </mc:Choice>
              <mc:Fallback>
                <p:oleObj name="Rovnice" r:id="rId11" imgW="60948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2960952"/>
                        <a:ext cx="1440160" cy="55742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0818269"/>
              </p:ext>
            </p:extLst>
          </p:nvPr>
        </p:nvGraphicFramePr>
        <p:xfrm>
          <a:off x="4355976" y="3017052"/>
          <a:ext cx="1673496" cy="5160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1" name="Rovnice" r:id="rId13" imgW="698400" imgH="215640" progId="Equation.3">
                  <p:embed/>
                </p:oleObj>
              </mc:Choice>
              <mc:Fallback>
                <p:oleObj name="Rovnice" r:id="rId13" imgW="69840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3017052"/>
                        <a:ext cx="1673496" cy="51601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5860563"/>
              </p:ext>
            </p:extLst>
          </p:nvPr>
        </p:nvGraphicFramePr>
        <p:xfrm>
          <a:off x="6660232" y="2993252"/>
          <a:ext cx="1608049" cy="5104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2" name="Rovnice" r:id="rId15" imgW="723600" imgH="228600" progId="Equation.3">
                  <p:embed/>
                </p:oleObj>
              </mc:Choice>
              <mc:Fallback>
                <p:oleObj name="Rovnice" r:id="rId15" imgW="72360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0232" y="2993252"/>
                        <a:ext cx="1608049" cy="5104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7" name="Přímá spojnice 36"/>
          <p:cNvCxnSpPr/>
          <p:nvPr/>
        </p:nvCxnSpPr>
        <p:spPr>
          <a:xfrm>
            <a:off x="611560" y="3717032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39552" y="371703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průsečíků</a:t>
            </a:r>
            <a:endParaRPr lang="cs-CZ" dirty="0"/>
          </a:p>
        </p:txBody>
      </p:sp>
      <p:graphicFrame>
        <p:nvGraphicFramePr>
          <p:cNvPr id="39" name="Objekt 3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6679871"/>
              </p:ext>
            </p:extLst>
          </p:nvPr>
        </p:nvGraphicFramePr>
        <p:xfrm>
          <a:off x="2197543" y="3851432"/>
          <a:ext cx="1869410" cy="2880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3" name="Rovnice" r:id="rId17" imgW="1358640" imgH="215640" progId="Equation.3">
                  <p:embed/>
                </p:oleObj>
              </mc:Choice>
              <mc:Fallback>
                <p:oleObj name="Rovnice" r:id="rId17" imgW="1358640" imgH="215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7543" y="3851432"/>
                        <a:ext cx="1869410" cy="2880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9445244"/>
              </p:ext>
            </p:extLst>
          </p:nvPr>
        </p:nvGraphicFramePr>
        <p:xfrm>
          <a:off x="4094163" y="3849688"/>
          <a:ext cx="2252662" cy="287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4" name="Rovnice" r:id="rId19" imgW="1638000" imgH="215640" progId="Equation.3">
                  <p:embed/>
                </p:oleObj>
              </mc:Choice>
              <mc:Fallback>
                <p:oleObj name="Rovnice" r:id="rId19" imgW="1638000" imgH="215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94163" y="3849688"/>
                        <a:ext cx="2252662" cy="2873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730603"/>
              </p:ext>
            </p:extLst>
          </p:nvPr>
        </p:nvGraphicFramePr>
        <p:xfrm>
          <a:off x="4414838" y="4364038"/>
          <a:ext cx="1606550" cy="287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5" name="Rovnice" r:id="rId21" imgW="1168200" imgH="215640" progId="Equation.3">
                  <p:embed/>
                </p:oleObj>
              </mc:Choice>
              <mc:Fallback>
                <p:oleObj name="Rovnice" r:id="rId21" imgW="116820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4838" y="4364038"/>
                        <a:ext cx="1606550" cy="2873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" name="Objekt 4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54174"/>
              </p:ext>
            </p:extLst>
          </p:nvPr>
        </p:nvGraphicFramePr>
        <p:xfrm>
          <a:off x="6905625" y="4368800"/>
          <a:ext cx="1519238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6" name="Rovnice" r:id="rId23" imgW="1104840" imgH="228600" progId="Equation.3">
                  <p:embed/>
                </p:oleObj>
              </mc:Choice>
              <mc:Fallback>
                <p:oleObj name="Rovnice" r:id="rId23" imgW="1104840" imgH="22860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05625" y="4368800"/>
                        <a:ext cx="1519238" cy="30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" name="TextovéPole 42"/>
          <p:cNvSpPr txBox="1"/>
          <p:nvPr/>
        </p:nvSpPr>
        <p:spPr>
          <a:xfrm>
            <a:off x="2146412" y="3848017"/>
            <a:ext cx="4176464" cy="3693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319972" y="4363363"/>
            <a:ext cx="4248472" cy="36933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11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3" grpId="0" animBg="1"/>
      <p:bldP spid="4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061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s absolutní hodnotou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7571" y="1406997"/>
            <a:ext cx="8136904" cy="562507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př.: 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8273377"/>
              </p:ext>
            </p:extLst>
          </p:nvPr>
        </p:nvGraphicFramePr>
        <p:xfrm>
          <a:off x="1345382" y="1466267"/>
          <a:ext cx="2722562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06" name="Rovnice" r:id="rId3" imgW="1371600" imgH="253800" progId="Equation.3">
                  <p:embed/>
                </p:oleObj>
              </mc:Choice>
              <mc:Fallback>
                <p:oleObj name="Rovnice" r:id="rId3" imgW="137160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45382" y="1466267"/>
                        <a:ext cx="2722562" cy="5032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09589" y="2368652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7581" y="19993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interval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678041" y="1927311"/>
            <a:ext cx="0" cy="4588233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5359475"/>
              </p:ext>
            </p:extLst>
          </p:nvPr>
        </p:nvGraphicFramePr>
        <p:xfrm>
          <a:off x="2553805" y="1927312"/>
          <a:ext cx="1008112" cy="3894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07" name="Rovnice" r:id="rId5" imgW="558720" imgH="215640" progId="Equation.3">
                  <p:embed/>
                </p:oleObj>
              </mc:Choice>
              <mc:Fallback>
                <p:oleObj name="Rovnice" r:id="rId5" imgW="55872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3805" y="1927312"/>
                        <a:ext cx="1008112" cy="3894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294664"/>
              </p:ext>
            </p:extLst>
          </p:nvPr>
        </p:nvGraphicFramePr>
        <p:xfrm>
          <a:off x="4877359" y="1927311"/>
          <a:ext cx="8255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08" name="Rovnice" r:id="rId7" imgW="457200" imgH="253800" progId="Equation.3">
                  <p:embed/>
                </p:oleObj>
              </mc:Choice>
              <mc:Fallback>
                <p:oleObj name="Rovnice" r:id="rId7" imgW="457200" imgH="2538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7359" y="1927311"/>
                        <a:ext cx="825500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9818590"/>
              </p:ext>
            </p:extLst>
          </p:nvPr>
        </p:nvGraphicFramePr>
        <p:xfrm>
          <a:off x="7090309" y="1911452"/>
          <a:ext cx="687387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09" name="Rovnice" r:id="rId9" imgW="380880" imgH="253800" progId="Equation.3">
                  <p:embed/>
                </p:oleObj>
              </mc:Choice>
              <mc:Fallback>
                <p:oleObj name="Rovnice" r:id="rId9" imgW="380880" imgH="2538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0309" y="1911452"/>
                        <a:ext cx="687387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537581" y="242766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funkce pro intervaly</a:t>
            </a:r>
            <a:endParaRPr lang="cs-CZ" dirty="0"/>
          </a:p>
        </p:txBody>
      </p:sp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5455856"/>
              </p:ext>
            </p:extLst>
          </p:nvPr>
        </p:nvGraphicFramePr>
        <p:xfrm>
          <a:off x="2625813" y="2429145"/>
          <a:ext cx="1080120" cy="4180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0" name="Rovnice" r:id="rId11" imgW="609480" imgH="215640" progId="Equation.3">
                  <p:embed/>
                </p:oleObj>
              </mc:Choice>
              <mc:Fallback>
                <p:oleObj name="Rovnice" r:id="rId11" imgW="60948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5813" y="2429145"/>
                        <a:ext cx="1080120" cy="4180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4297403"/>
              </p:ext>
            </p:extLst>
          </p:nvPr>
        </p:nvGraphicFramePr>
        <p:xfrm>
          <a:off x="4717377" y="2497735"/>
          <a:ext cx="1121297" cy="34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1" name="Rovnice" r:id="rId13" imgW="698400" imgH="215640" progId="Equation.3">
                  <p:embed/>
                </p:oleObj>
              </mc:Choice>
              <mc:Fallback>
                <p:oleObj name="Rovnice" r:id="rId13" imgW="69840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7377" y="2497735"/>
                        <a:ext cx="1121297" cy="345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3658976"/>
              </p:ext>
            </p:extLst>
          </p:nvPr>
        </p:nvGraphicFramePr>
        <p:xfrm>
          <a:off x="6802277" y="2427668"/>
          <a:ext cx="1372721" cy="4357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2" name="Rovnice" r:id="rId15" imgW="723600" imgH="228600" progId="Equation.3">
                  <p:embed/>
                </p:oleObj>
              </mc:Choice>
              <mc:Fallback>
                <p:oleObj name="Rovnice" r:id="rId15" imgW="72360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2277" y="2427668"/>
                        <a:ext cx="1372721" cy="4357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" name="TextovéPole 42"/>
          <p:cNvSpPr txBox="1"/>
          <p:nvPr/>
        </p:nvSpPr>
        <p:spPr>
          <a:xfrm>
            <a:off x="4191987" y="1969504"/>
            <a:ext cx="648072" cy="3693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– </a:t>
            </a:r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67873" y="1969504"/>
            <a:ext cx="517367" cy="36933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 2</a:t>
            </a:r>
            <a:endParaRPr lang="cs-CZ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2265773" y="192731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868144" y="1865442"/>
            <a:ext cx="0" cy="4588233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049749" y="4447592"/>
            <a:ext cx="662473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290109" y="2935424"/>
            <a:ext cx="0" cy="35899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350449" y="4214428"/>
            <a:ext cx="216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x</a:t>
            </a:r>
            <a:endParaRPr lang="cs-CZ" sz="1200" i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31056" y="2858912"/>
            <a:ext cx="216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y</a:t>
            </a:r>
            <a:endParaRPr lang="cs-CZ" sz="1200" i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902177" y="4438662"/>
            <a:ext cx="216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2</a:t>
            </a:r>
            <a:endParaRPr lang="cs-CZ" sz="1200" i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354005" y="4447592"/>
            <a:ext cx="3240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-2</a:t>
            </a:r>
            <a:endParaRPr lang="cs-CZ" sz="1200" i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78026" y="5690800"/>
            <a:ext cx="521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– </a:t>
            </a:r>
            <a:r>
              <a:rPr lang="cs-CZ" sz="1200" i="1" dirty="0" smtClean="0"/>
              <a:t>10</a:t>
            </a:r>
            <a:endParaRPr lang="cs-CZ" sz="1200" i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265697" y="5412262"/>
            <a:ext cx="521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– 8</a:t>
            </a:r>
            <a:endParaRPr lang="cs-CZ" sz="1200" i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36296" y="4447471"/>
            <a:ext cx="521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8</a:t>
            </a:r>
            <a:endParaRPr lang="cs-CZ" sz="1200" i="1" dirty="0"/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2915816" y="3861048"/>
            <a:ext cx="5542645" cy="288032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315465" y="4886863"/>
            <a:ext cx="521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– 4</a:t>
            </a:r>
            <a:endParaRPr lang="cs-CZ" sz="1200" i="1" dirty="0"/>
          </a:p>
        </p:txBody>
      </p:sp>
      <p:cxnSp>
        <p:nvCxnSpPr>
          <p:cNvPr id="52" name="Přímá spojnice 51"/>
          <p:cNvCxnSpPr/>
          <p:nvPr/>
        </p:nvCxnSpPr>
        <p:spPr>
          <a:xfrm flipV="1">
            <a:off x="4067944" y="2935424"/>
            <a:ext cx="2799581" cy="366192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022379" y="3730822"/>
            <a:ext cx="3328070" cy="178034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8" name="Objekt 5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77108972"/>
              </p:ext>
            </p:extLst>
          </p:nvPr>
        </p:nvGraphicFramePr>
        <p:xfrm>
          <a:off x="2275323" y="6179284"/>
          <a:ext cx="1080120" cy="4180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3" name="Rovnice" r:id="rId17" imgW="609480" imgH="215640" progId="Equation.3">
                  <p:embed/>
                </p:oleObj>
              </mc:Choice>
              <mc:Fallback>
                <p:oleObj name="Rovnice" r:id="rId17" imgW="609480" imgH="215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5323" y="6179284"/>
                        <a:ext cx="1080120" cy="4180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" name="Objekt 5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5595470"/>
              </p:ext>
            </p:extLst>
          </p:nvPr>
        </p:nvGraphicFramePr>
        <p:xfrm>
          <a:off x="6087666" y="3875137"/>
          <a:ext cx="1121297" cy="34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4" name="Rovnice" r:id="rId18" imgW="698400" imgH="215640" progId="Equation.3">
                  <p:embed/>
                </p:oleObj>
              </mc:Choice>
              <mc:Fallback>
                <p:oleObj name="Rovnice" r:id="rId18" imgW="698400" imgH="215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7666" y="3875137"/>
                        <a:ext cx="1121297" cy="345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" name="Objekt 5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477112"/>
              </p:ext>
            </p:extLst>
          </p:nvPr>
        </p:nvGraphicFramePr>
        <p:xfrm>
          <a:off x="7660868" y="4715661"/>
          <a:ext cx="1372721" cy="4357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5" name="Rovnice" r:id="rId19" imgW="723600" imgH="228600" progId="Equation.3">
                  <p:embed/>
                </p:oleObj>
              </mc:Choice>
              <mc:Fallback>
                <p:oleObj name="Rovnice" r:id="rId19" imgW="72360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0868" y="4715661"/>
                        <a:ext cx="1372721" cy="4357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8" name="Objekt 7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6596926"/>
              </p:ext>
            </p:extLst>
          </p:nvPr>
        </p:nvGraphicFramePr>
        <p:xfrm>
          <a:off x="2668588" y="2927350"/>
          <a:ext cx="957262" cy="615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6" name="Rovnice" r:id="rId20" imgW="774360" imgH="457200" progId="Equation.3">
                  <p:embed/>
                </p:oleObj>
              </mc:Choice>
              <mc:Fallback>
                <p:oleObj name="Rovnice" r:id="rId20" imgW="774360" imgH="45720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8588" y="2927350"/>
                        <a:ext cx="957262" cy="615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9" name="Objekt 7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0380052"/>
              </p:ext>
            </p:extLst>
          </p:nvPr>
        </p:nvGraphicFramePr>
        <p:xfrm>
          <a:off x="7073900" y="2870200"/>
          <a:ext cx="846138" cy="615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7" name="Rovnice" r:id="rId22" imgW="685800" imgH="457200" progId="Equation.3">
                  <p:embed/>
                </p:oleObj>
              </mc:Choice>
              <mc:Fallback>
                <p:oleObj name="Rovnice" r:id="rId22" imgW="685800" imgH="45720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3900" y="2870200"/>
                        <a:ext cx="846138" cy="615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" name="Objekt 8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3980412"/>
              </p:ext>
            </p:extLst>
          </p:nvPr>
        </p:nvGraphicFramePr>
        <p:xfrm>
          <a:off x="2630488" y="3527425"/>
          <a:ext cx="985837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8" name="Rovnice" r:id="rId24" imgW="799920" imgH="685800" progId="Equation.3">
                  <p:embed/>
                </p:oleObj>
              </mc:Choice>
              <mc:Fallback>
                <p:oleObj name="Rovnice" r:id="rId24" imgW="799920" imgH="68580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30488" y="3527425"/>
                        <a:ext cx="985837" cy="923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4" name="Přímá spojnice se šipkou 83"/>
          <p:cNvCxnSpPr/>
          <p:nvPr/>
        </p:nvCxnSpPr>
        <p:spPr>
          <a:xfrm flipH="1">
            <a:off x="3635896" y="2750833"/>
            <a:ext cx="1629801" cy="96619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Volný tvar 88"/>
          <p:cNvSpPr/>
          <p:nvPr/>
        </p:nvSpPr>
        <p:spPr>
          <a:xfrm>
            <a:off x="2876550" y="5829300"/>
            <a:ext cx="1781175" cy="933450"/>
          </a:xfrm>
          <a:custGeom>
            <a:avLst/>
            <a:gdLst>
              <a:gd name="connsiteX0" fmla="*/ 1781175 w 1781175"/>
              <a:gd name="connsiteY0" fmla="*/ 0 h 933450"/>
              <a:gd name="connsiteX1" fmla="*/ 0 w 1781175"/>
              <a:gd name="connsiteY1" fmla="*/ 914400 h 933450"/>
              <a:gd name="connsiteX2" fmla="*/ 0 w 1781175"/>
              <a:gd name="connsiteY2" fmla="*/ 904875 h 933450"/>
              <a:gd name="connsiteX3" fmla="*/ 28575 w 1781175"/>
              <a:gd name="connsiteY3" fmla="*/ 933450 h 933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1175" h="933450">
                <a:moveTo>
                  <a:pt x="1781175" y="0"/>
                </a:moveTo>
                <a:lnTo>
                  <a:pt x="0" y="914400"/>
                </a:lnTo>
                <a:lnTo>
                  <a:pt x="0" y="904875"/>
                </a:lnTo>
                <a:lnTo>
                  <a:pt x="28575" y="933450"/>
                </a:ln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olný tvar 89"/>
          <p:cNvSpPr/>
          <p:nvPr/>
        </p:nvSpPr>
        <p:spPr>
          <a:xfrm>
            <a:off x="4657725" y="4221427"/>
            <a:ext cx="1244452" cy="1607873"/>
          </a:xfrm>
          <a:custGeom>
            <a:avLst/>
            <a:gdLst>
              <a:gd name="connsiteX0" fmla="*/ 0 w 1181100"/>
              <a:gd name="connsiteY0" fmla="*/ 1552575 h 1552575"/>
              <a:gd name="connsiteX1" fmla="*/ 1181100 w 1181100"/>
              <a:gd name="connsiteY1" fmla="*/ 0 h 1552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81100" h="1552575">
                <a:moveTo>
                  <a:pt x="0" y="1552575"/>
                </a:moveTo>
                <a:lnTo>
                  <a:pt x="1181100" y="0"/>
                </a:ln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olný tvar 90"/>
          <p:cNvSpPr/>
          <p:nvPr/>
        </p:nvSpPr>
        <p:spPr>
          <a:xfrm>
            <a:off x="5902177" y="4221427"/>
            <a:ext cx="2448272" cy="1289738"/>
          </a:xfrm>
          <a:custGeom>
            <a:avLst/>
            <a:gdLst>
              <a:gd name="connsiteX0" fmla="*/ 0 w 2286000"/>
              <a:gd name="connsiteY0" fmla="*/ 0 h 1504950"/>
              <a:gd name="connsiteX1" fmla="*/ 2286000 w 2286000"/>
              <a:gd name="connsiteY1" fmla="*/ 1504950 h 1504950"/>
              <a:gd name="connsiteX2" fmla="*/ 2286000 w 2286000"/>
              <a:gd name="connsiteY2" fmla="*/ 1504950 h 1504950"/>
              <a:gd name="connsiteX3" fmla="*/ 2276475 w 2286000"/>
              <a:gd name="connsiteY3" fmla="*/ 1504950 h 1504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0" h="1504950">
                <a:moveTo>
                  <a:pt x="0" y="0"/>
                </a:moveTo>
                <a:lnTo>
                  <a:pt x="2286000" y="1504950"/>
                </a:lnTo>
                <a:lnTo>
                  <a:pt x="2286000" y="1504950"/>
                </a:lnTo>
                <a:lnTo>
                  <a:pt x="2276475" y="1504950"/>
                </a:ln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2" name="Objekt 9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6442754"/>
              </p:ext>
            </p:extLst>
          </p:nvPr>
        </p:nvGraphicFramePr>
        <p:xfrm>
          <a:off x="6285240" y="5398045"/>
          <a:ext cx="2722562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19" name="Rovnice" r:id="rId26" imgW="1371600" imgH="253800" progId="Equation.3">
                  <p:embed/>
                </p:oleObj>
              </mc:Choice>
              <mc:Fallback>
                <p:oleObj name="Rovnice" r:id="rId26" imgW="1371600" imgH="25380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85240" y="5398045"/>
                        <a:ext cx="2722562" cy="5032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4" name="TextovéPole 93"/>
          <p:cNvSpPr txBox="1"/>
          <p:nvPr/>
        </p:nvSpPr>
        <p:spPr>
          <a:xfrm>
            <a:off x="6294629" y="5301208"/>
            <a:ext cx="2751256" cy="646331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5265697" y="3593719"/>
            <a:ext cx="521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4</a:t>
            </a:r>
            <a:endParaRPr lang="cs-CZ" sz="1200" i="1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294629" y="4221427"/>
            <a:ext cx="521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4</a:t>
            </a:r>
            <a:endParaRPr lang="cs-CZ" sz="1200" i="1" dirty="0"/>
          </a:p>
        </p:txBody>
      </p:sp>
      <p:cxnSp>
        <p:nvCxnSpPr>
          <p:cNvPr id="98" name="Přímá spojnice 97"/>
          <p:cNvCxnSpPr/>
          <p:nvPr/>
        </p:nvCxnSpPr>
        <p:spPr>
          <a:xfrm>
            <a:off x="4516023" y="5829300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5706126" y="4221427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5393921" y="4094186"/>
            <a:ext cx="216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2</a:t>
            </a:r>
            <a:endParaRPr lang="cs-CZ" sz="1200" i="1" dirty="0"/>
          </a:p>
        </p:txBody>
      </p:sp>
      <p:cxnSp>
        <p:nvCxnSpPr>
          <p:cNvPr id="102" name="Přímá spojnice 101"/>
          <p:cNvCxnSpPr/>
          <p:nvPr/>
        </p:nvCxnSpPr>
        <p:spPr>
          <a:xfrm flipV="1">
            <a:off x="5210007" y="4221426"/>
            <a:ext cx="1602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V="1">
            <a:off x="5210007" y="3870720"/>
            <a:ext cx="1602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V="1">
            <a:off x="5211482" y="5039233"/>
            <a:ext cx="1602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5201913" y="5511164"/>
            <a:ext cx="1602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V="1">
            <a:off x="5237917" y="5788163"/>
            <a:ext cx="1602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089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36" grpId="0"/>
      <p:bldP spid="45" grpId="0"/>
      <p:bldP spid="46" grpId="0"/>
      <p:bldP spid="48" grpId="0"/>
      <p:bldP spid="49" grpId="0"/>
      <p:bldP spid="50" grpId="0"/>
      <p:bldP spid="51" grpId="0"/>
      <p:bldP spid="89" grpId="0" animBg="1"/>
      <p:bldP spid="90" grpId="0" animBg="1"/>
      <p:bldP spid="91" grpId="0" animBg="1"/>
      <p:bldP spid="94" grpId="0" animBg="1"/>
      <p:bldP spid="95" grpId="0"/>
      <p:bldP spid="96" grpId="0"/>
      <p:bldP spid="10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s absolutní hodnotou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916832"/>
            <a:ext cx="6400800" cy="1752600"/>
          </a:xfrm>
        </p:spPr>
        <p:txBody>
          <a:bodyPr/>
          <a:lstStyle/>
          <a:p>
            <a:r>
              <a:rPr lang="cs-CZ" dirty="0" smtClean="0"/>
              <a:t>vyřešte příklad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3761335"/>
              </p:ext>
            </p:extLst>
          </p:nvPr>
        </p:nvGraphicFramePr>
        <p:xfrm>
          <a:off x="2411760" y="2564904"/>
          <a:ext cx="3972312" cy="703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4" name="Rovnice" r:id="rId3" imgW="1434960" imgH="253800" progId="Equation.3">
                  <p:embed/>
                </p:oleObj>
              </mc:Choice>
              <mc:Fallback>
                <p:oleObj name="Rovnice" r:id="rId3" imgW="143496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2564904"/>
                        <a:ext cx="3972312" cy="703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12" t="15436" r="17032" b="17002"/>
          <a:stretch/>
        </p:blipFill>
        <p:spPr bwMode="auto">
          <a:xfrm>
            <a:off x="2699066" y="3356992"/>
            <a:ext cx="3744416" cy="309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787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s absolutní hodnotou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772816"/>
            <a:ext cx="8136904" cy="446449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př.: 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nulové body: </a:t>
            </a:r>
            <a:endParaRPr lang="cs-CZ" sz="2400" dirty="0">
              <a:solidFill>
                <a:schemeClr val="tx1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3664966"/>
              </p:ext>
            </p:extLst>
          </p:nvPr>
        </p:nvGraphicFramePr>
        <p:xfrm>
          <a:off x="1979712" y="2276872"/>
          <a:ext cx="6924675" cy="500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57" name="Rovnice" r:id="rId3" imgW="3124080" imgH="228600" progId="Equation.3">
                  <p:embed/>
                </p:oleObj>
              </mc:Choice>
              <mc:Fallback>
                <p:oleObj name="Rovnice" r:id="rId3" imgW="3124080" imgH="2286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276872"/>
                        <a:ext cx="6924675" cy="5000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11560" y="3573016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3140968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11560" y="31409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interval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067944" y="3140968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5855785"/>
              </p:ext>
            </p:extLst>
          </p:nvPr>
        </p:nvGraphicFramePr>
        <p:xfrm>
          <a:off x="2271713" y="3136900"/>
          <a:ext cx="979487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58" name="Rovnice" r:id="rId5" imgW="545760" imgH="215640" progId="Equation.3">
                  <p:embed/>
                </p:oleObj>
              </mc:Choice>
              <mc:Fallback>
                <p:oleObj name="Rovnice" r:id="rId5" imgW="54576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1713" y="3136900"/>
                        <a:ext cx="979487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3214684"/>
              </p:ext>
            </p:extLst>
          </p:nvPr>
        </p:nvGraphicFramePr>
        <p:xfrm>
          <a:off x="4672013" y="3086100"/>
          <a:ext cx="803275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59" name="Rovnice" r:id="rId7" imgW="444240" imgH="253800" progId="Equation.3">
                  <p:embed/>
                </p:oleObj>
              </mc:Choice>
              <mc:Fallback>
                <p:oleObj name="Rovnice" r:id="rId7" imgW="444240" imgH="2538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2013" y="3086100"/>
                        <a:ext cx="803275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3149396"/>
              </p:ext>
            </p:extLst>
          </p:nvPr>
        </p:nvGraphicFramePr>
        <p:xfrm>
          <a:off x="7088188" y="3097213"/>
          <a:ext cx="687387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60" name="Rovnice" r:id="rId9" imgW="380880" imgH="253800" progId="Equation.3">
                  <p:embed/>
                </p:oleObj>
              </mc:Choice>
              <mc:Fallback>
                <p:oleObj name="Rovnice" r:id="rId9" imgW="380880" imgH="253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8188" y="3097213"/>
                        <a:ext cx="687387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0" y="378904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rovnice funkce pro intervaly</a:t>
            </a:r>
            <a:endParaRPr lang="cs-CZ" dirty="0"/>
          </a:p>
        </p:txBody>
      </p:sp>
      <p:graphicFrame>
        <p:nvGraphicFramePr>
          <p:cNvPr id="26645" name="Object 21"/>
          <p:cNvGraphicFramePr>
            <a:graphicFrameLocks noChangeAspect="1"/>
          </p:cNvGraphicFramePr>
          <p:nvPr/>
        </p:nvGraphicFramePr>
        <p:xfrm>
          <a:off x="899592" y="1700808"/>
          <a:ext cx="22987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61" name="Rovnice" r:id="rId11" imgW="901440" imgH="279360" progId="Equation.3">
                  <p:embed/>
                </p:oleObj>
              </mc:Choice>
              <mc:Fallback>
                <p:oleObj name="Rovnice" r:id="rId11" imgW="901440" imgH="27936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700808"/>
                        <a:ext cx="2298700" cy="714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" name="Object 21"/>
          <p:cNvGraphicFramePr>
            <a:graphicFrameLocks noChangeAspect="1"/>
          </p:cNvGraphicFramePr>
          <p:nvPr/>
        </p:nvGraphicFramePr>
        <p:xfrm>
          <a:off x="1900238" y="3854450"/>
          <a:ext cx="2168525" cy="584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62" name="Rovnice" r:id="rId13" imgW="850680" imgH="228600" progId="Equation.3">
                  <p:embed/>
                </p:oleObj>
              </mc:Choice>
              <mc:Fallback>
                <p:oleObj name="Rovnice" r:id="rId13" imgW="850680" imgH="228600" progId="Equation.3">
                  <p:embed/>
                  <p:pic>
                    <p:nvPicPr>
                      <p:cNvPr id="0" name="Object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0238" y="3854450"/>
                        <a:ext cx="2168525" cy="584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" name="Object 21"/>
          <p:cNvGraphicFramePr>
            <a:graphicFrameLocks noChangeAspect="1"/>
          </p:cNvGraphicFramePr>
          <p:nvPr/>
        </p:nvGraphicFramePr>
        <p:xfrm>
          <a:off x="6588224" y="3861048"/>
          <a:ext cx="2168525" cy="584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63" name="Rovnice" r:id="rId15" imgW="850680" imgH="228600" progId="Equation.3">
                  <p:embed/>
                </p:oleObj>
              </mc:Choice>
              <mc:Fallback>
                <p:oleObj name="Rovnice" r:id="rId15" imgW="850680" imgH="22860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224" y="3861048"/>
                        <a:ext cx="2168525" cy="584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ct 21"/>
          <p:cNvGraphicFramePr>
            <a:graphicFrameLocks noChangeAspect="1"/>
          </p:cNvGraphicFramePr>
          <p:nvPr/>
        </p:nvGraphicFramePr>
        <p:xfrm>
          <a:off x="4098925" y="3860800"/>
          <a:ext cx="2395538" cy="584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64" name="Rovnice" r:id="rId17" imgW="939600" imgH="228600" progId="Equation.3">
                  <p:embed/>
                </p:oleObj>
              </mc:Choice>
              <mc:Fallback>
                <p:oleObj name="Rovnice" r:id="rId17" imgW="939600" imgH="22860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98925" y="3860800"/>
                        <a:ext cx="2395538" cy="584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0" name="Přímá spojnice 11"/>
          <p:cNvCxnSpPr/>
          <p:nvPr/>
        </p:nvCxnSpPr>
        <p:spPr>
          <a:xfrm>
            <a:off x="6588224" y="3068960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22294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 absolutní hodnotou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525963"/>
          </a:xfrm>
        </p:spPr>
        <p:txBody>
          <a:bodyPr/>
          <a:lstStyle/>
          <a:p>
            <a:r>
              <a:rPr lang="cs-CZ" dirty="0" smtClean="0"/>
              <a:t>lze sestrojit i tak,</a:t>
            </a:r>
          </a:p>
          <a:p>
            <a:pPr>
              <a:buNone/>
            </a:pPr>
            <a:r>
              <a:rPr lang="cs-CZ" dirty="0" smtClean="0"/>
              <a:t>že sestrojíme graf</a:t>
            </a:r>
          </a:p>
          <a:p>
            <a:pPr>
              <a:buNone/>
            </a:pPr>
            <a:r>
              <a:rPr lang="cs-CZ" dirty="0" smtClean="0"/>
              <a:t>funkce</a:t>
            </a:r>
          </a:p>
          <a:p>
            <a:pPr>
              <a:buNone/>
            </a:pPr>
            <a:r>
              <a:rPr lang="cs-CZ" dirty="0" smtClean="0"/>
              <a:t>která je pod</a:t>
            </a:r>
          </a:p>
          <a:p>
            <a:pPr>
              <a:buNone/>
            </a:pPr>
            <a:r>
              <a:rPr lang="cs-CZ" dirty="0" smtClean="0"/>
              <a:t>osou x , „překlopíme“</a:t>
            </a:r>
          </a:p>
          <a:p>
            <a:pPr>
              <a:buNone/>
            </a:pPr>
            <a:r>
              <a:rPr lang="cs-CZ" dirty="0" smtClean="0"/>
              <a:t>podél osy </a:t>
            </a:r>
            <a:r>
              <a:rPr lang="cs-CZ" i="1" dirty="0" smtClean="0"/>
              <a:t>y</a:t>
            </a:r>
            <a:r>
              <a:rPr lang="cs-CZ" dirty="0" smtClean="0"/>
              <a:t> nahoru</a:t>
            </a:r>
          </a:p>
          <a:p>
            <a:pPr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 l="42912" t="7180" r="18697" b="18993"/>
          <a:stretch>
            <a:fillRect/>
          </a:stretch>
        </p:blipFill>
        <p:spPr bwMode="auto">
          <a:xfrm>
            <a:off x="4860032" y="260648"/>
            <a:ext cx="4032448" cy="6203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6228184" y="4797152"/>
          <a:ext cx="8509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Rovnice" r:id="rId4" imgW="850680" imgH="228600" progId="Equation.3">
                  <p:embed/>
                </p:oleObj>
              </mc:Choice>
              <mc:Fallback>
                <p:oleObj name="Rovnice" r:id="rId4" imgW="85068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8184" y="4797152"/>
                        <a:ext cx="850900" cy="22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7668344" y="5229200"/>
          <a:ext cx="9398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Rovnice" r:id="rId6" imgW="939600" imgH="228600" progId="Equation.3">
                  <p:embed/>
                </p:oleObj>
              </mc:Choice>
              <mc:Fallback>
                <p:oleObj name="Rovnice" r:id="rId6" imgW="93960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8344" y="5229200"/>
                        <a:ext cx="939800" cy="22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6156176" y="908720"/>
          <a:ext cx="9017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Rovnice" r:id="rId8" imgW="901440" imgH="279360" progId="Equation.3">
                  <p:embed/>
                </p:oleObj>
              </mc:Choice>
              <mc:Fallback>
                <p:oleObj name="Rovnice" r:id="rId8" imgW="901440" imgH="27936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176" y="908720"/>
                        <a:ext cx="901700" cy="279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1403648" y="2852936"/>
          <a:ext cx="1876209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6" name="Rovnice" r:id="rId10" imgW="850680" imgH="228600" progId="Equation.3">
                  <p:embed/>
                </p:oleObj>
              </mc:Choice>
              <mc:Fallback>
                <p:oleObj name="Rovnice" r:id="rId10" imgW="850680" imgH="2286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2852936"/>
                        <a:ext cx="1876209" cy="5040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s absolutní hodnotou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7096" y="1772816"/>
            <a:ext cx="8136904" cy="446449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př.: 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nulové body: </a:t>
            </a:r>
            <a:endParaRPr lang="cs-CZ" sz="2400" dirty="0">
              <a:solidFill>
                <a:schemeClr val="tx1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3664966"/>
              </p:ext>
            </p:extLst>
          </p:nvPr>
        </p:nvGraphicFramePr>
        <p:xfrm>
          <a:off x="2843808" y="2348880"/>
          <a:ext cx="785813" cy="388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5" name="Rovnice" r:id="rId3" imgW="355320" imgH="177480" progId="Equation.3">
                  <p:embed/>
                </p:oleObj>
              </mc:Choice>
              <mc:Fallback>
                <p:oleObj name="Rovnice" r:id="rId3" imgW="355320" imgH="17748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2348880"/>
                        <a:ext cx="785813" cy="3889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1403648" y="3645024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699792" y="3212976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03648" y="321297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interval</a:t>
            </a:r>
            <a:endParaRPr lang="cs-CZ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5855785"/>
              </p:ext>
            </p:extLst>
          </p:nvPr>
        </p:nvGraphicFramePr>
        <p:xfrm>
          <a:off x="3707904" y="3212976"/>
          <a:ext cx="842963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6" name="Rovnice" r:id="rId5" imgW="469800" imgH="215640" progId="Equation.3">
                  <p:embed/>
                </p:oleObj>
              </mc:Choice>
              <mc:Fallback>
                <p:oleObj name="Rovnice" r:id="rId5" imgW="46980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3212976"/>
                        <a:ext cx="842963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3149396"/>
              </p:ext>
            </p:extLst>
          </p:nvPr>
        </p:nvGraphicFramePr>
        <p:xfrm>
          <a:off x="6444208" y="3140968"/>
          <a:ext cx="687387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7" name="Rovnice" r:id="rId7" imgW="380880" imgH="253800" progId="Equation.3">
                  <p:embed/>
                </p:oleObj>
              </mc:Choice>
              <mc:Fallback>
                <p:oleObj name="Rovnice" r:id="rId7" imgW="380880" imgH="2538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3140968"/>
                        <a:ext cx="687387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792088" y="386104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rovnice funkce pro intervaly</a:t>
            </a:r>
            <a:endParaRPr lang="cs-CZ" dirty="0"/>
          </a:p>
        </p:txBody>
      </p:sp>
      <p:graphicFrame>
        <p:nvGraphicFramePr>
          <p:cNvPr id="26645" name="Object 21"/>
          <p:cNvGraphicFramePr>
            <a:graphicFrameLocks noChangeAspect="1"/>
          </p:cNvGraphicFramePr>
          <p:nvPr/>
        </p:nvGraphicFramePr>
        <p:xfrm>
          <a:off x="2411760" y="1700808"/>
          <a:ext cx="2525713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8" name="Rovnice" r:id="rId9" imgW="990360" imgH="279360" progId="Equation.3">
                  <p:embed/>
                </p:oleObj>
              </mc:Choice>
              <mc:Fallback>
                <p:oleObj name="Rovnice" r:id="rId9" imgW="990360" imgH="279360" progId="Equation.3">
                  <p:embed/>
                  <p:pic>
                    <p:nvPicPr>
                      <p:cNvPr id="0" name="Object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1700808"/>
                        <a:ext cx="2525713" cy="714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" name="Object 21"/>
          <p:cNvGraphicFramePr>
            <a:graphicFrameLocks noChangeAspect="1"/>
          </p:cNvGraphicFramePr>
          <p:nvPr/>
        </p:nvGraphicFramePr>
        <p:xfrm>
          <a:off x="3203848" y="3789040"/>
          <a:ext cx="2298700" cy="584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9" name="Rovnice" r:id="rId11" imgW="901440" imgH="228600" progId="Equation.3">
                  <p:embed/>
                </p:oleObj>
              </mc:Choice>
              <mc:Fallback>
                <p:oleObj name="Rovnice" r:id="rId11" imgW="90144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3789040"/>
                        <a:ext cx="2298700" cy="584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0" name="Přímá spojnice 11"/>
          <p:cNvCxnSpPr/>
          <p:nvPr/>
        </p:nvCxnSpPr>
        <p:spPr>
          <a:xfrm>
            <a:off x="5580112" y="3140968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Object 21"/>
          <p:cNvGraphicFramePr>
            <a:graphicFrameLocks noChangeAspect="1"/>
          </p:cNvGraphicFramePr>
          <p:nvPr/>
        </p:nvGraphicFramePr>
        <p:xfrm>
          <a:off x="5868144" y="3789040"/>
          <a:ext cx="2298700" cy="584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0" name="Rovnice" r:id="rId13" imgW="901440" imgH="228600" progId="Equation.3">
                  <p:embed/>
                </p:oleObj>
              </mc:Choice>
              <mc:Fallback>
                <p:oleObj name="Rovnice" r:id="rId13" imgW="901440" imgH="2286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8144" y="3789040"/>
                        <a:ext cx="2298700" cy="584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3922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8" name="Picture 6"/>
          <p:cNvPicPr>
            <a:picLocks noChangeAspect="1" noChangeArrowheads="1"/>
          </p:cNvPicPr>
          <p:nvPr/>
        </p:nvPicPr>
        <p:blipFill>
          <a:blip r:embed="rId3" cstate="print"/>
          <a:srcRect l="41634" t="9317" r="17023" b="20547"/>
          <a:stretch>
            <a:fillRect/>
          </a:stretch>
        </p:blipFill>
        <p:spPr bwMode="auto">
          <a:xfrm>
            <a:off x="3635896" y="764704"/>
            <a:ext cx="4320480" cy="5863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Kvadratická 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 absolutní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hodnotou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2332037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rozdělíme nulovým </a:t>
            </a:r>
          </a:p>
          <a:p>
            <a:pPr>
              <a:buNone/>
            </a:pPr>
            <a:r>
              <a:rPr lang="cs-CZ" dirty="0" smtClean="0"/>
              <a:t>bodem na intervaly</a:t>
            </a:r>
          </a:p>
          <a:p>
            <a:pPr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6516216" y="2060848"/>
          <a:ext cx="9017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3" name="Rovnice" r:id="rId4" imgW="901440" imgH="228600" progId="Equation.3">
                  <p:embed/>
                </p:oleObj>
              </mc:Choice>
              <mc:Fallback>
                <p:oleObj name="Rovnice" r:id="rId4" imgW="90144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2060848"/>
                        <a:ext cx="901700" cy="22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6804248" y="5877272"/>
          <a:ext cx="9906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4" name="Rovnice" r:id="rId6" imgW="990360" imgH="279360" progId="Equation.3">
                  <p:embed/>
                </p:oleObj>
              </mc:Choice>
              <mc:Fallback>
                <p:oleObj name="Rovnice" r:id="rId6" imgW="990360" imgH="279360" progId="Equation.3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4248" y="5877272"/>
                        <a:ext cx="990600" cy="279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6"/>
          <p:cNvGraphicFramePr>
            <a:graphicFrameLocks noChangeAspect="1"/>
          </p:cNvGraphicFramePr>
          <p:nvPr/>
        </p:nvGraphicFramePr>
        <p:xfrm>
          <a:off x="4644008" y="1268760"/>
          <a:ext cx="9017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5" name="Rovnice" r:id="rId8" imgW="901440" imgH="228600" progId="Equation.3">
                  <p:embed/>
                </p:oleObj>
              </mc:Choice>
              <mc:Fallback>
                <p:oleObj name="Rovnice" r:id="rId8" imgW="90144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1268760"/>
                        <a:ext cx="901700" cy="22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Lineární a kvadratická funkce s absolutní hodnotou.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u="sng" dirty="0" smtClean="0"/>
              <a:t>http://www.</a:t>
            </a:r>
            <a:r>
              <a:rPr lang="cs-CZ" sz="1800" u="sng" dirty="0" err="1" smtClean="0"/>
              <a:t>karlin.mff.cuni.cz</a:t>
            </a:r>
            <a:r>
              <a:rPr lang="cs-CZ" sz="1800" u="sng" dirty="0" smtClean="0"/>
              <a:t>/katedry/</a:t>
            </a:r>
            <a:r>
              <a:rPr lang="cs-CZ" sz="1800" u="sng" dirty="0" err="1" smtClean="0"/>
              <a:t>kdm</a:t>
            </a:r>
            <a:r>
              <a:rPr lang="cs-CZ" sz="1800" u="sng" dirty="0" smtClean="0"/>
              <a:t>/diplomky/</a:t>
            </a:r>
            <a:r>
              <a:rPr lang="cs-CZ" sz="1800" u="sng" dirty="0" err="1" smtClean="0"/>
              <a:t>jaroslav</a:t>
            </a:r>
            <a:r>
              <a:rPr lang="cs-CZ" sz="1800" u="sng" dirty="0" smtClean="0"/>
              <a:t>_</a:t>
            </a:r>
            <a:r>
              <a:rPr lang="cs-CZ" sz="1800" u="sng" dirty="0" err="1" smtClean="0"/>
              <a:t>richter</a:t>
            </a:r>
            <a:r>
              <a:rPr lang="cs-CZ" sz="1800" u="sng" dirty="0" smtClean="0"/>
              <a:t>/kap3/kap3.php?sec=</a:t>
            </a:r>
            <a:r>
              <a:rPr lang="cs-CZ" sz="1800" u="sng" dirty="0" err="1" smtClean="0"/>
              <a:t>slah</a:t>
            </a: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2507</TotalTime>
  <Words>455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Rovnice</vt:lpstr>
      <vt:lpstr>Obchodní akademie, Střední odborná škola  a Jazyková škola s právem státní jazykové zkoušky,  Hradec Králové</vt:lpstr>
      <vt:lpstr>Lineární a kvadratická funkce s absolutní hodnotou</vt:lpstr>
      <vt:lpstr>Lineární funkce s absolutní hodnotou</vt:lpstr>
      <vt:lpstr>Kvadratická funkce s absolutní hodnotou</vt:lpstr>
      <vt:lpstr>Lineární funkce s absolutní hodnotou</vt:lpstr>
      <vt:lpstr>Lineární funkce s absolutní hodnotou</vt:lpstr>
      <vt:lpstr>Lineární s absolutní hodnotou</vt:lpstr>
      <vt:lpstr>Lineární s absolutní hodnotou</vt:lpstr>
      <vt:lpstr>Lineární s absolutní hodnotou</vt:lpstr>
      <vt:lpstr>Lineární s absolutní hodnotou</vt:lpstr>
      <vt:lpstr>Kvadratická s absolutní hodnotou</vt:lpstr>
      <vt:lpstr>Kvadratická  s absolutní hodnotou</vt:lpstr>
      <vt:lpstr>Kvadratická s absolutní hodnotou</vt:lpstr>
      <vt:lpstr>Kvadratická  s absolutní hodnotou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303</cp:revision>
  <dcterms:created xsi:type="dcterms:W3CDTF">2012-11-30T22:17:21Z</dcterms:created>
  <dcterms:modified xsi:type="dcterms:W3CDTF">2014-06-22T13:53:06Z</dcterms:modified>
</cp:coreProperties>
</file>