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256" r:id="rId2"/>
    <p:sldId id="276" r:id="rId3"/>
    <p:sldId id="277" r:id="rId4"/>
    <p:sldId id="278" r:id="rId5"/>
    <p:sldId id="280" r:id="rId6"/>
    <p:sldId id="279" r:id="rId7"/>
    <p:sldId id="281" r:id="rId8"/>
    <p:sldId id="282" r:id="rId9"/>
    <p:sldId id="283" r:id="rId10"/>
    <p:sldId id="284" r:id="rId11"/>
    <p:sldId id="286" r:id="rId12"/>
    <p:sldId id="287" r:id="rId13"/>
    <p:sldId id="288" r:id="rId14"/>
    <p:sldId id="289" r:id="rId15"/>
    <p:sldId id="290" r:id="rId16"/>
    <p:sldId id="291" r:id="rId17"/>
    <p:sldId id="292" r:id="rId18"/>
    <p:sldId id="272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33"/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966" y="-3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image" Target="../media/image15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7" Type="http://schemas.openxmlformats.org/officeDocument/2006/relationships/image" Target="../media/image26.wmf"/><Relationship Id="rId2" Type="http://schemas.openxmlformats.org/officeDocument/2006/relationships/image" Target="../media/image21.wmf"/><Relationship Id="rId1" Type="http://schemas.openxmlformats.org/officeDocument/2006/relationships/image" Target="../media/image20.wmf"/><Relationship Id="rId6" Type="http://schemas.openxmlformats.org/officeDocument/2006/relationships/image" Target="../media/image25.wmf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drawings/_rels/vmlDrawing7.vml.rels><?xml version="1.0" encoding="UTF-8" standalone="yes"?>
<Relationships xmlns="http://schemas.openxmlformats.org/package/2006/relationships"><Relationship Id="rId8" Type="http://schemas.openxmlformats.org/officeDocument/2006/relationships/image" Target="../media/image34.wmf"/><Relationship Id="rId3" Type="http://schemas.openxmlformats.org/officeDocument/2006/relationships/image" Target="../media/image29.wmf"/><Relationship Id="rId7" Type="http://schemas.openxmlformats.org/officeDocument/2006/relationships/image" Target="../media/image33.wmf"/><Relationship Id="rId2" Type="http://schemas.openxmlformats.org/officeDocument/2006/relationships/image" Target="../media/image28.wmf"/><Relationship Id="rId1" Type="http://schemas.openxmlformats.org/officeDocument/2006/relationships/image" Target="../media/image27.wmf"/><Relationship Id="rId6" Type="http://schemas.openxmlformats.org/officeDocument/2006/relationships/image" Target="../media/image32.wmf"/><Relationship Id="rId5" Type="http://schemas.openxmlformats.org/officeDocument/2006/relationships/image" Target="../media/image31.wmf"/><Relationship Id="rId4" Type="http://schemas.openxmlformats.org/officeDocument/2006/relationships/image" Target="../media/image30.wmf"/></Relationships>
</file>

<file path=ppt/drawings/_rels/vmlDrawing8.vml.rels><?xml version="1.0" encoding="UTF-8" standalone="yes"?>
<Relationships xmlns="http://schemas.openxmlformats.org/package/2006/relationships"><Relationship Id="rId8" Type="http://schemas.openxmlformats.org/officeDocument/2006/relationships/image" Target="../media/image42.wmf"/><Relationship Id="rId3" Type="http://schemas.openxmlformats.org/officeDocument/2006/relationships/image" Target="../media/image37.wmf"/><Relationship Id="rId7" Type="http://schemas.openxmlformats.org/officeDocument/2006/relationships/image" Target="../media/image41.wmf"/><Relationship Id="rId2" Type="http://schemas.openxmlformats.org/officeDocument/2006/relationships/image" Target="../media/image36.wmf"/><Relationship Id="rId1" Type="http://schemas.openxmlformats.org/officeDocument/2006/relationships/image" Target="../media/image35.wmf"/><Relationship Id="rId6" Type="http://schemas.openxmlformats.org/officeDocument/2006/relationships/image" Target="../media/image40.wmf"/><Relationship Id="rId5" Type="http://schemas.openxmlformats.org/officeDocument/2006/relationships/image" Target="../media/image39.wmf"/><Relationship Id="rId4" Type="http://schemas.openxmlformats.org/officeDocument/2006/relationships/image" Target="../media/image38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48.wmf"/><Relationship Id="rId2" Type="http://schemas.openxmlformats.org/officeDocument/2006/relationships/image" Target="../media/image47.wmf"/><Relationship Id="rId1" Type="http://schemas.openxmlformats.org/officeDocument/2006/relationships/image" Target="../media/image46.wmf"/><Relationship Id="rId4" Type="http://schemas.openxmlformats.org/officeDocument/2006/relationships/image" Target="../media/image49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50.wmf"/><Relationship Id="rId2" Type="http://schemas.openxmlformats.org/officeDocument/2006/relationships/image" Target="../media/image47.wmf"/><Relationship Id="rId1" Type="http://schemas.openxmlformats.org/officeDocument/2006/relationships/image" Target="../media/image46.wmf"/><Relationship Id="rId4" Type="http://schemas.openxmlformats.org/officeDocument/2006/relationships/image" Target="../media/image51.wmf"/></Relationships>
</file>

<file path=ppt/drawings/_rels/vmlDrawing11.vml.rels><?xml version="1.0" encoding="UTF-8" standalone="yes"?>
<Relationships xmlns="http://schemas.openxmlformats.org/package/2006/relationships"><Relationship Id="rId8" Type="http://schemas.openxmlformats.org/officeDocument/2006/relationships/image" Target="../media/image47.wmf"/><Relationship Id="rId3" Type="http://schemas.openxmlformats.org/officeDocument/2006/relationships/image" Target="../media/image53.wmf"/><Relationship Id="rId7" Type="http://schemas.openxmlformats.org/officeDocument/2006/relationships/image" Target="../media/image57.wmf"/><Relationship Id="rId2" Type="http://schemas.openxmlformats.org/officeDocument/2006/relationships/image" Target="../media/image52.wmf"/><Relationship Id="rId1" Type="http://schemas.openxmlformats.org/officeDocument/2006/relationships/image" Target="../media/image51.wmf"/><Relationship Id="rId6" Type="http://schemas.openxmlformats.org/officeDocument/2006/relationships/image" Target="../media/image56.wmf"/><Relationship Id="rId5" Type="http://schemas.openxmlformats.org/officeDocument/2006/relationships/image" Target="../media/image55.wmf"/><Relationship Id="rId4" Type="http://schemas.openxmlformats.org/officeDocument/2006/relationships/image" Target="../media/image54.wmf"/><Relationship Id="rId9" Type="http://schemas.openxmlformats.org/officeDocument/2006/relationships/image" Target="../media/image58.wmf"/></Relationships>
</file>

<file path=ppt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1.wmf"/><Relationship Id="rId2" Type="http://schemas.openxmlformats.org/officeDocument/2006/relationships/image" Target="../media/image60.wmf"/><Relationship Id="rId1" Type="http://schemas.openxmlformats.org/officeDocument/2006/relationships/image" Target="../media/image59.wmf"/><Relationship Id="rId4" Type="http://schemas.openxmlformats.org/officeDocument/2006/relationships/image" Target="../media/image62.wmf"/></Relationships>
</file>

<file path=ppt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65.wmf"/><Relationship Id="rId2" Type="http://schemas.openxmlformats.org/officeDocument/2006/relationships/image" Target="../media/image64.wmf"/><Relationship Id="rId1" Type="http://schemas.openxmlformats.org/officeDocument/2006/relationships/image" Target="../media/image63.wmf"/><Relationship Id="rId6" Type="http://schemas.openxmlformats.org/officeDocument/2006/relationships/image" Target="../media/image68.wmf"/><Relationship Id="rId5" Type="http://schemas.openxmlformats.org/officeDocument/2006/relationships/image" Target="../media/image67.wmf"/><Relationship Id="rId4" Type="http://schemas.openxmlformats.org/officeDocument/2006/relationships/image" Target="../media/image66.wmf"/></Relationships>
</file>

<file path=ppt/drawings/_rels/vmlDrawing14.vml.rels><?xml version="1.0" encoding="UTF-8" standalone="yes"?>
<Relationships xmlns="http://schemas.openxmlformats.org/package/2006/relationships"><Relationship Id="rId3" Type="http://schemas.openxmlformats.org/officeDocument/2006/relationships/image" Target="../media/image70.wmf"/><Relationship Id="rId2" Type="http://schemas.openxmlformats.org/officeDocument/2006/relationships/image" Target="../media/image69.wmf"/><Relationship Id="rId1" Type="http://schemas.openxmlformats.org/officeDocument/2006/relationships/image" Target="../media/image59.wmf"/><Relationship Id="rId4" Type="http://schemas.openxmlformats.org/officeDocument/2006/relationships/image" Target="../media/image71.wmf"/></Relationships>
</file>

<file path=ppt/drawings/_rels/vmlDrawing15.vml.rels><?xml version="1.0" encoding="UTF-8" standalone="yes"?>
<Relationships xmlns="http://schemas.openxmlformats.org/package/2006/relationships"><Relationship Id="rId3" Type="http://schemas.openxmlformats.org/officeDocument/2006/relationships/image" Target="../media/image73.wmf"/><Relationship Id="rId2" Type="http://schemas.openxmlformats.org/officeDocument/2006/relationships/image" Target="../media/image72.wmf"/><Relationship Id="rId1" Type="http://schemas.openxmlformats.org/officeDocument/2006/relationships/image" Target="../media/image71.wmf"/><Relationship Id="rId6" Type="http://schemas.openxmlformats.org/officeDocument/2006/relationships/image" Target="../media/image75.wmf"/><Relationship Id="rId5" Type="http://schemas.openxmlformats.org/officeDocument/2006/relationships/image" Target="../media/image69.wmf"/><Relationship Id="rId4" Type="http://schemas.openxmlformats.org/officeDocument/2006/relationships/image" Target="../media/image7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57BFE5-EE55-4C45-B634-C8DE55FED3B6}" type="datetimeFigureOut">
              <a:rPr lang="cs-CZ" smtClean="0"/>
              <a:t>21.5.2014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62183D-9A93-4086-8A98-2146ADCFA7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138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oleObject" Target="../embeddings/oleObject3.bin"/><Relationship Id="rId7" Type="http://schemas.openxmlformats.org/officeDocument/2006/relationships/oleObject" Target="../embeddings/oleObject5.bin"/><Relationship Id="rId12" Type="http://schemas.openxmlformats.org/officeDocument/2006/relationships/image" Target="../media/image9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6.wmf"/><Relationship Id="rId11" Type="http://schemas.openxmlformats.org/officeDocument/2006/relationships/oleObject" Target="../embeddings/oleObject7.bin"/><Relationship Id="rId5" Type="http://schemas.openxmlformats.org/officeDocument/2006/relationships/oleObject" Target="../embeddings/oleObject4.bin"/><Relationship Id="rId10" Type="http://schemas.openxmlformats.org/officeDocument/2006/relationships/image" Target="../media/image8.wmf"/><Relationship Id="rId4" Type="http://schemas.openxmlformats.org/officeDocument/2006/relationships/image" Target="../media/image5.wmf"/><Relationship Id="rId9" Type="http://schemas.openxmlformats.org/officeDocument/2006/relationships/oleObject" Target="../embeddings/oleObject6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1.wmf"/><Relationship Id="rId5" Type="http://schemas.openxmlformats.org/officeDocument/2006/relationships/oleObject" Target="../embeddings/oleObject9.bin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oleObject" Target="../embeddings/oleObject10.bin"/><Relationship Id="rId7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3.wmf"/><Relationship Id="rId5" Type="http://schemas.openxmlformats.org/officeDocument/2006/relationships/oleObject" Target="../embeddings/oleObject11.bin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oleObject" Target="../embeddings/oleObject13.bin"/><Relationship Id="rId7" Type="http://schemas.openxmlformats.org/officeDocument/2006/relationships/oleObject" Target="../embeddings/oleObject15.bin"/><Relationship Id="rId12" Type="http://schemas.openxmlformats.org/officeDocument/2006/relationships/image" Target="../media/image19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6.wmf"/><Relationship Id="rId11" Type="http://schemas.openxmlformats.org/officeDocument/2006/relationships/oleObject" Target="../embeddings/oleObject17.bin"/><Relationship Id="rId5" Type="http://schemas.openxmlformats.org/officeDocument/2006/relationships/oleObject" Target="../embeddings/oleObject14.bin"/><Relationship Id="rId10" Type="http://schemas.openxmlformats.org/officeDocument/2006/relationships/image" Target="../media/image18.wmf"/><Relationship Id="rId4" Type="http://schemas.openxmlformats.org/officeDocument/2006/relationships/image" Target="../media/image15.wmf"/><Relationship Id="rId9" Type="http://schemas.openxmlformats.org/officeDocument/2006/relationships/oleObject" Target="../embeddings/oleObject16.bin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13" Type="http://schemas.openxmlformats.org/officeDocument/2006/relationships/oleObject" Target="../embeddings/oleObject23.bin"/><Relationship Id="rId3" Type="http://schemas.openxmlformats.org/officeDocument/2006/relationships/oleObject" Target="../embeddings/oleObject18.bin"/><Relationship Id="rId7" Type="http://schemas.openxmlformats.org/officeDocument/2006/relationships/oleObject" Target="../embeddings/oleObject20.bin"/><Relationship Id="rId12" Type="http://schemas.openxmlformats.org/officeDocument/2006/relationships/image" Target="../media/image24.wmf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6.wmf"/><Relationship Id="rId1" Type="http://schemas.openxmlformats.org/officeDocument/2006/relationships/vmlDrawing" Target="../drawings/vmlDrawing6.vml"/><Relationship Id="rId6" Type="http://schemas.openxmlformats.org/officeDocument/2006/relationships/image" Target="../media/image21.wmf"/><Relationship Id="rId11" Type="http://schemas.openxmlformats.org/officeDocument/2006/relationships/oleObject" Target="../embeddings/oleObject22.bin"/><Relationship Id="rId5" Type="http://schemas.openxmlformats.org/officeDocument/2006/relationships/oleObject" Target="../embeddings/oleObject19.bin"/><Relationship Id="rId15" Type="http://schemas.openxmlformats.org/officeDocument/2006/relationships/oleObject" Target="../embeddings/oleObject24.bin"/><Relationship Id="rId10" Type="http://schemas.openxmlformats.org/officeDocument/2006/relationships/image" Target="../media/image23.wmf"/><Relationship Id="rId4" Type="http://schemas.openxmlformats.org/officeDocument/2006/relationships/image" Target="../media/image20.wmf"/><Relationship Id="rId9" Type="http://schemas.openxmlformats.org/officeDocument/2006/relationships/oleObject" Target="../embeddings/oleObject21.bin"/><Relationship Id="rId14" Type="http://schemas.openxmlformats.org/officeDocument/2006/relationships/image" Target="../media/image25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wmf"/><Relationship Id="rId13" Type="http://schemas.openxmlformats.org/officeDocument/2006/relationships/oleObject" Target="../embeddings/oleObject30.bin"/><Relationship Id="rId18" Type="http://schemas.openxmlformats.org/officeDocument/2006/relationships/image" Target="../media/image34.wmf"/><Relationship Id="rId3" Type="http://schemas.openxmlformats.org/officeDocument/2006/relationships/oleObject" Target="../embeddings/oleObject25.bin"/><Relationship Id="rId7" Type="http://schemas.openxmlformats.org/officeDocument/2006/relationships/oleObject" Target="../embeddings/oleObject27.bin"/><Relationship Id="rId12" Type="http://schemas.openxmlformats.org/officeDocument/2006/relationships/image" Target="../media/image31.wmf"/><Relationship Id="rId17" Type="http://schemas.openxmlformats.org/officeDocument/2006/relationships/oleObject" Target="../embeddings/oleObject32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3.wmf"/><Relationship Id="rId1" Type="http://schemas.openxmlformats.org/officeDocument/2006/relationships/vmlDrawing" Target="../drawings/vmlDrawing7.vml"/><Relationship Id="rId6" Type="http://schemas.openxmlformats.org/officeDocument/2006/relationships/image" Target="../media/image28.wmf"/><Relationship Id="rId11" Type="http://schemas.openxmlformats.org/officeDocument/2006/relationships/oleObject" Target="../embeddings/oleObject29.bin"/><Relationship Id="rId5" Type="http://schemas.openxmlformats.org/officeDocument/2006/relationships/oleObject" Target="../embeddings/oleObject26.bin"/><Relationship Id="rId15" Type="http://schemas.openxmlformats.org/officeDocument/2006/relationships/oleObject" Target="../embeddings/oleObject31.bin"/><Relationship Id="rId10" Type="http://schemas.openxmlformats.org/officeDocument/2006/relationships/image" Target="../media/image30.wmf"/><Relationship Id="rId4" Type="http://schemas.openxmlformats.org/officeDocument/2006/relationships/image" Target="../media/image27.wmf"/><Relationship Id="rId9" Type="http://schemas.openxmlformats.org/officeDocument/2006/relationships/oleObject" Target="../embeddings/oleObject28.bin"/><Relationship Id="rId14" Type="http://schemas.openxmlformats.org/officeDocument/2006/relationships/image" Target="../media/image32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wmf"/><Relationship Id="rId13" Type="http://schemas.openxmlformats.org/officeDocument/2006/relationships/oleObject" Target="../embeddings/oleObject38.bin"/><Relationship Id="rId18" Type="http://schemas.openxmlformats.org/officeDocument/2006/relationships/image" Target="../media/image42.wmf"/><Relationship Id="rId3" Type="http://schemas.openxmlformats.org/officeDocument/2006/relationships/oleObject" Target="../embeddings/oleObject33.bin"/><Relationship Id="rId21" Type="http://schemas.openxmlformats.org/officeDocument/2006/relationships/image" Target="../media/image45.wmf"/><Relationship Id="rId7" Type="http://schemas.openxmlformats.org/officeDocument/2006/relationships/oleObject" Target="../embeddings/oleObject35.bin"/><Relationship Id="rId12" Type="http://schemas.openxmlformats.org/officeDocument/2006/relationships/image" Target="../media/image39.wmf"/><Relationship Id="rId17" Type="http://schemas.openxmlformats.org/officeDocument/2006/relationships/oleObject" Target="../embeddings/oleObject40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1.wmf"/><Relationship Id="rId20" Type="http://schemas.openxmlformats.org/officeDocument/2006/relationships/image" Target="../media/image44.wmf"/><Relationship Id="rId1" Type="http://schemas.openxmlformats.org/officeDocument/2006/relationships/vmlDrawing" Target="../drawings/vmlDrawing8.vml"/><Relationship Id="rId6" Type="http://schemas.openxmlformats.org/officeDocument/2006/relationships/image" Target="../media/image36.wmf"/><Relationship Id="rId11" Type="http://schemas.openxmlformats.org/officeDocument/2006/relationships/oleObject" Target="../embeddings/oleObject37.bin"/><Relationship Id="rId5" Type="http://schemas.openxmlformats.org/officeDocument/2006/relationships/oleObject" Target="../embeddings/oleObject34.bin"/><Relationship Id="rId15" Type="http://schemas.openxmlformats.org/officeDocument/2006/relationships/oleObject" Target="../embeddings/oleObject39.bin"/><Relationship Id="rId10" Type="http://schemas.openxmlformats.org/officeDocument/2006/relationships/image" Target="../media/image38.wmf"/><Relationship Id="rId19" Type="http://schemas.openxmlformats.org/officeDocument/2006/relationships/image" Target="../media/image43.wmf"/><Relationship Id="rId4" Type="http://schemas.openxmlformats.org/officeDocument/2006/relationships/image" Target="../media/image35.wmf"/><Relationship Id="rId9" Type="http://schemas.openxmlformats.org/officeDocument/2006/relationships/oleObject" Target="../embeddings/oleObject36.bin"/><Relationship Id="rId14" Type="http://schemas.openxmlformats.org/officeDocument/2006/relationships/image" Target="../media/image40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wmf"/><Relationship Id="rId3" Type="http://schemas.openxmlformats.org/officeDocument/2006/relationships/oleObject" Target="../embeddings/oleObject41.bin"/><Relationship Id="rId7" Type="http://schemas.openxmlformats.org/officeDocument/2006/relationships/oleObject" Target="../embeddings/oleObject4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47.wmf"/><Relationship Id="rId5" Type="http://schemas.openxmlformats.org/officeDocument/2006/relationships/oleObject" Target="../embeddings/oleObject42.bin"/><Relationship Id="rId10" Type="http://schemas.openxmlformats.org/officeDocument/2006/relationships/image" Target="../media/image49.wmf"/><Relationship Id="rId4" Type="http://schemas.openxmlformats.org/officeDocument/2006/relationships/image" Target="../media/image46.wmf"/><Relationship Id="rId9" Type="http://schemas.openxmlformats.org/officeDocument/2006/relationships/oleObject" Target="../embeddings/oleObject44.bin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wmf"/><Relationship Id="rId3" Type="http://schemas.openxmlformats.org/officeDocument/2006/relationships/oleObject" Target="../embeddings/oleObject45.bin"/><Relationship Id="rId7" Type="http://schemas.openxmlformats.org/officeDocument/2006/relationships/oleObject" Target="../embeddings/oleObject4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47.wmf"/><Relationship Id="rId5" Type="http://schemas.openxmlformats.org/officeDocument/2006/relationships/oleObject" Target="../embeddings/oleObject46.bin"/><Relationship Id="rId10" Type="http://schemas.openxmlformats.org/officeDocument/2006/relationships/image" Target="../media/image51.wmf"/><Relationship Id="rId4" Type="http://schemas.openxmlformats.org/officeDocument/2006/relationships/image" Target="../media/image46.wmf"/><Relationship Id="rId9" Type="http://schemas.openxmlformats.org/officeDocument/2006/relationships/oleObject" Target="../embeddings/oleObject48.bin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wmf"/><Relationship Id="rId13" Type="http://schemas.openxmlformats.org/officeDocument/2006/relationships/oleObject" Target="../embeddings/oleObject54.bin"/><Relationship Id="rId18" Type="http://schemas.openxmlformats.org/officeDocument/2006/relationships/image" Target="../media/image47.wmf"/><Relationship Id="rId3" Type="http://schemas.openxmlformats.org/officeDocument/2006/relationships/oleObject" Target="../embeddings/oleObject49.bin"/><Relationship Id="rId7" Type="http://schemas.openxmlformats.org/officeDocument/2006/relationships/oleObject" Target="../embeddings/oleObject51.bin"/><Relationship Id="rId12" Type="http://schemas.openxmlformats.org/officeDocument/2006/relationships/image" Target="../media/image55.wmf"/><Relationship Id="rId17" Type="http://schemas.openxmlformats.org/officeDocument/2006/relationships/oleObject" Target="../embeddings/oleObject56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57.wmf"/><Relationship Id="rId20" Type="http://schemas.openxmlformats.org/officeDocument/2006/relationships/image" Target="../media/image58.wmf"/><Relationship Id="rId1" Type="http://schemas.openxmlformats.org/officeDocument/2006/relationships/vmlDrawing" Target="../drawings/vmlDrawing11.vml"/><Relationship Id="rId6" Type="http://schemas.openxmlformats.org/officeDocument/2006/relationships/image" Target="../media/image52.wmf"/><Relationship Id="rId11" Type="http://schemas.openxmlformats.org/officeDocument/2006/relationships/oleObject" Target="../embeddings/oleObject53.bin"/><Relationship Id="rId5" Type="http://schemas.openxmlformats.org/officeDocument/2006/relationships/oleObject" Target="../embeddings/oleObject50.bin"/><Relationship Id="rId15" Type="http://schemas.openxmlformats.org/officeDocument/2006/relationships/oleObject" Target="../embeddings/oleObject55.bin"/><Relationship Id="rId10" Type="http://schemas.openxmlformats.org/officeDocument/2006/relationships/image" Target="../media/image54.wmf"/><Relationship Id="rId19" Type="http://schemas.openxmlformats.org/officeDocument/2006/relationships/oleObject" Target="../embeddings/oleObject57.bin"/><Relationship Id="rId4" Type="http://schemas.openxmlformats.org/officeDocument/2006/relationships/image" Target="../media/image51.wmf"/><Relationship Id="rId9" Type="http://schemas.openxmlformats.org/officeDocument/2006/relationships/oleObject" Target="../embeddings/oleObject52.bin"/><Relationship Id="rId14" Type="http://schemas.openxmlformats.org/officeDocument/2006/relationships/image" Target="../media/image56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wmf"/><Relationship Id="rId3" Type="http://schemas.openxmlformats.org/officeDocument/2006/relationships/oleObject" Target="../embeddings/oleObject58.bin"/><Relationship Id="rId7" Type="http://schemas.openxmlformats.org/officeDocument/2006/relationships/oleObject" Target="../embeddings/oleObject6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6" Type="http://schemas.openxmlformats.org/officeDocument/2006/relationships/image" Target="../media/image60.wmf"/><Relationship Id="rId5" Type="http://schemas.openxmlformats.org/officeDocument/2006/relationships/oleObject" Target="../embeddings/oleObject59.bin"/><Relationship Id="rId10" Type="http://schemas.openxmlformats.org/officeDocument/2006/relationships/image" Target="../media/image62.wmf"/><Relationship Id="rId4" Type="http://schemas.openxmlformats.org/officeDocument/2006/relationships/image" Target="../media/image59.wmf"/><Relationship Id="rId9" Type="http://schemas.openxmlformats.org/officeDocument/2006/relationships/oleObject" Target="../embeddings/oleObject61.bin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wmf"/><Relationship Id="rId13" Type="http://schemas.openxmlformats.org/officeDocument/2006/relationships/oleObject" Target="../embeddings/oleObject67.bin"/><Relationship Id="rId3" Type="http://schemas.openxmlformats.org/officeDocument/2006/relationships/oleObject" Target="../embeddings/oleObject62.bin"/><Relationship Id="rId7" Type="http://schemas.openxmlformats.org/officeDocument/2006/relationships/oleObject" Target="../embeddings/oleObject64.bin"/><Relationship Id="rId12" Type="http://schemas.openxmlformats.org/officeDocument/2006/relationships/image" Target="../media/image67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6" Type="http://schemas.openxmlformats.org/officeDocument/2006/relationships/image" Target="../media/image64.wmf"/><Relationship Id="rId11" Type="http://schemas.openxmlformats.org/officeDocument/2006/relationships/oleObject" Target="../embeddings/oleObject66.bin"/><Relationship Id="rId5" Type="http://schemas.openxmlformats.org/officeDocument/2006/relationships/oleObject" Target="../embeddings/oleObject63.bin"/><Relationship Id="rId10" Type="http://schemas.openxmlformats.org/officeDocument/2006/relationships/image" Target="../media/image66.wmf"/><Relationship Id="rId4" Type="http://schemas.openxmlformats.org/officeDocument/2006/relationships/image" Target="../media/image63.wmf"/><Relationship Id="rId9" Type="http://schemas.openxmlformats.org/officeDocument/2006/relationships/oleObject" Target="../embeddings/oleObject65.bin"/><Relationship Id="rId14" Type="http://schemas.openxmlformats.org/officeDocument/2006/relationships/image" Target="../media/image68.wm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wmf"/><Relationship Id="rId3" Type="http://schemas.openxmlformats.org/officeDocument/2006/relationships/oleObject" Target="../embeddings/oleObject68.bin"/><Relationship Id="rId7" Type="http://schemas.openxmlformats.org/officeDocument/2006/relationships/oleObject" Target="../embeddings/oleObject7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image" Target="../media/image69.wmf"/><Relationship Id="rId5" Type="http://schemas.openxmlformats.org/officeDocument/2006/relationships/oleObject" Target="../embeddings/oleObject69.bin"/><Relationship Id="rId10" Type="http://schemas.openxmlformats.org/officeDocument/2006/relationships/image" Target="../media/image71.wmf"/><Relationship Id="rId4" Type="http://schemas.openxmlformats.org/officeDocument/2006/relationships/image" Target="../media/image59.wmf"/><Relationship Id="rId9" Type="http://schemas.openxmlformats.org/officeDocument/2006/relationships/oleObject" Target="../embeddings/oleObject71.bin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wmf"/><Relationship Id="rId13" Type="http://schemas.openxmlformats.org/officeDocument/2006/relationships/oleObject" Target="../embeddings/oleObject77.bin"/><Relationship Id="rId3" Type="http://schemas.openxmlformats.org/officeDocument/2006/relationships/oleObject" Target="../embeddings/oleObject72.bin"/><Relationship Id="rId7" Type="http://schemas.openxmlformats.org/officeDocument/2006/relationships/oleObject" Target="../embeddings/oleObject74.bin"/><Relationship Id="rId12" Type="http://schemas.openxmlformats.org/officeDocument/2006/relationships/image" Target="../media/image69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6" Type="http://schemas.openxmlformats.org/officeDocument/2006/relationships/image" Target="../media/image72.wmf"/><Relationship Id="rId11" Type="http://schemas.openxmlformats.org/officeDocument/2006/relationships/oleObject" Target="../embeddings/oleObject76.bin"/><Relationship Id="rId5" Type="http://schemas.openxmlformats.org/officeDocument/2006/relationships/oleObject" Target="../embeddings/oleObject73.bin"/><Relationship Id="rId10" Type="http://schemas.openxmlformats.org/officeDocument/2006/relationships/image" Target="../media/image74.wmf"/><Relationship Id="rId4" Type="http://schemas.openxmlformats.org/officeDocument/2006/relationships/image" Target="../media/image71.wmf"/><Relationship Id="rId9" Type="http://schemas.openxmlformats.org/officeDocument/2006/relationships/oleObject" Target="../embeddings/oleObject75.bin"/><Relationship Id="rId14" Type="http://schemas.openxmlformats.org/officeDocument/2006/relationships/image" Target="../media/image75.w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8414204"/>
              </p:ext>
            </p:extLst>
          </p:nvPr>
        </p:nvGraphicFramePr>
        <p:xfrm>
          <a:off x="250825" y="2544763"/>
          <a:ext cx="8786813" cy="4313239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5760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Vladimíra Houšková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VY_32_INOVACE_7_ROVNICE_04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Soustavy lineárních rovnic se dvěma a třemi neznámými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Rovnice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0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Ekonomické lyceum, Obchodní akademie, 1.–4. 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Řešené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příklady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soustavy dvou a tří rovnic o dvou a třech neznámých, substituce.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Procvičování řešení soustavy rovnic, výklad a procvičení substituce.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eaLnBrk="1" hangingPunct="1"/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Soustavy lineárních rovnic se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dvěma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a třemi neznámými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r>
              <a:rPr lang="cs-CZ" sz="2400" dirty="0" smtClean="0">
                <a:latin typeface="Arial" charset="0"/>
                <a:cs typeface="Arial" charset="0"/>
              </a:rPr>
              <a:t>Řešené příklady soustavy dvou rovnic o dvou neznámých</a:t>
            </a:r>
          </a:p>
          <a:p>
            <a:r>
              <a:rPr lang="cs-CZ" sz="2400" dirty="0">
                <a:latin typeface="Arial" charset="0"/>
                <a:cs typeface="Arial" charset="0"/>
              </a:rPr>
              <a:t>Řešené příklady soustavy </a:t>
            </a:r>
            <a:r>
              <a:rPr lang="cs-CZ" sz="2400" dirty="0" smtClean="0">
                <a:latin typeface="Arial" charset="0"/>
                <a:cs typeface="Arial" charset="0"/>
              </a:rPr>
              <a:t>tří </a:t>
            </a:r>
            <a:r>
              <a:rPr lang="cs-CZ" sz="2400" dirty="0">
                <a:latin typeface="Arial" charset="0"/>
                <a:cs typeface="Arial" charset="0"/>
              </a:rPr>
              <a:t>rovnic o </a:t>
            </a:r>
            <a:r>
              <a:rPr lang="cs-CZ" sz="2400" dirty="0" smtClean="0">
                <a:latin typeface="Arial" charset="0"/>
                <a:cs typeface="Arial" charset="0"/>
              </a:rPr>
              <a:t>třech neznámých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Substituce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Cvičení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dvou 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 o dvou neznámých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Řešte v R</a:t>
            </a: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soustavu rovnic:</a:t>
            </a:r>
          </a:p>
          <a:p>
            <a:pPr marL="0" indent="0" eaLnBrk="1" hangingPunct="1">
              <a:buNone/>
            </a:pPr>
            <a:endParaRPr lang="cs-CZ" sz="2400" baseline="300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99718738"/>
              </p:ext>
            </p:extLst>
          </p:nvPr>
        </p:nvGraphicFramePr>
        <p:xfrm>
          <a:off x="539552" y="2492896"/>
          <a:ext cx="1656184" cy="14255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4" name="Rovnice" r:id="rId3" imgW="1002960" imgH="863280" progId="Equation.3">
                  <p:embed/>
                </p:oleObj>
              </mc:Choice>
              <mc:Fallback>
                <p:oleObj name="Rovnice" r:id="rId3" imgW="1002960" imgH="8632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39552" y="2492896"/>
                        <a:ext cx="1656184" cy="142557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50757354"/>
              </p:ext>
            </p:extLst>
          </p:nvPr>
        </p:nvGraphicFramePr>
        <p:xfrm>
          <a:off x="607381" y="4221088"/>
          <a:ext cx="5449888" cy="1425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5" name="Rovnice" r:id="rId5" imgW="3301920" imgH="863280" progId="Equation.3">
                  <p:embed/>
                </p:oleObj>
              </mc:Choice>
              <mc:Fallback>
                <p:oleObj name="Rovnice" r:id="rId5" imgW="3301920" imgH="863280" progId="Equation.3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7381" y="4221088"/>
                        <a:ext cx="5449888" cy="14255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611560" y="4149080"/>
            <a:ext cx="532859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11560" y="5805264"/>
            <a:ext cx="532859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5622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dvou 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 o dvou neznámých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Řešte v R</a:t>
            </a: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soustavu rovnic:</a:t>
            </a:r>
          </a:p>
          <a:p>
            <a:pPr marL="0" indent="0" eaLnBrk="1" hangingPunct="1">
              <a:buNone/>
            </a:pPr>
            <a:endParaRPr lang="cs-CZ" sz="2400" baseline="300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44378757"/>
              </p:ext>
            </p:extLst>
          </p:nvPr>
        </p:nvGraphicFramePr>
        <p:xfrm>
          <a:off x="467544" y="2636912"/>
          <a:ext cx="3333750" cy="1425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64" name="Rovnice" r:id="rId3" imgW="2019240" imgH="863280" progId="Equation.3">
                  <p:embed/>
                </p:oleObj>
              </mc:Choice>
              <mc:Fallback>
                <p:oleObj name="Rovnice" r:id="rId3" imgW="2019240" imgH="8632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2636912"/>
                        <a:ext cx="3333750" cy="14255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12745850"/>
              </p:ext>
            </p:extLst>
          </p:nvPr>
        </p:nvGraphicFramePr>
        <p:xfrm>
          <a:off x="539552" y="4365104"/>
          <a:ext cx="2117725" cy="712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65" name="Rovnice" r:id="rId5" imgW="1282680" imgH="431640" progId="Equation.3">
                  <p:embed/>
                </p:oleObj>
              </mc:Choice>
              <mc:Fallback>
                <p:oleObj name="Rovnice" r:id="rId5" imgW="128268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4365104"/>
                        <a:ext cx="2117725" cy="7127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539552" y="4149080"/>
            <a:ext cx="3384376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73356733"/>
              </p:ext>
            </p:extLst>
          </p:nvPr>
        </p:nvGraphicFramePr>
        <p:xfrm>
          <a:off x="547341" y="5229200"/>
          <a:ext cx="1824038" cy="712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66" name="Rovnice" r:id="rId7" imgW="1104840" imgH="431640" progId="Equation.3">
                  <p:embed/>
                </p:oleObj>
              </mc:Choice>
              <mc:Fallback>
                <p:oleObj name="Rovnice" r:id="rId7" imgW="110484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7341" y="5229200"/>
                        <a:ext cx="1824038" cy="7127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1" name="Přímá spojnice 10"/>
          <p:cNvCxnSpPr/>
          <p:nvPr/>
        </p:nvCxnSpPr>
        <p:spPr>
          <a:xfrm>
            <a:off x="539552" y="5157192"/>
            <a:ext cx="3384376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39552" y="6021288"/>
            <a:ext cx="3384376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95741845"/>
              </p:ext>
            </p:extLst>
          </p:nvPr>
        </p:nvGraphicFramePr>
        <p:xfrm>
          <a:off x="1187624" y="6093296"/>
          <a:ext cx="565150" cy="2936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67" name="Rovnice" r:id="rId9" imgW="342720" imgH="177480" progId="Equation.3">
                  <p:embed/>
                </p:oleObj>
              </mc:Choice>
              <mc:Fallback>
                <p:oleObj name="Rovnice" r:id="rId9" imgW="342720" imgH="1774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87624" y="6093296"/>
                        <a:ext cx="565150" cy="2936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0" name="Přímá spojnice se šipkou 9"/>
          <p:cNvCxnSpPr/>
          <p:nvPr/>
        </p:nvCxnSpPr>
        <p:spPr>
          <a:xfrm>
            <a:off x="2231740" y="6237312"/>
            <a:ext cx="468052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843808" y="6021288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soustava má nekonečně mnoho řešení</a:t>
            </a:r>
            <a:endParaRPr lang="cs-CZ" dirty="0"/>
          </a:p>
        </p:txBody>
      </p:sp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44696246"/>
              </p:ext>
            </p:extLst>
          </p:nvPr>
        </p:nvGraphicFramePr>
        <p:xfrm>
          <a:off x="5724128" y="6021288"/>
          <a:ext cx="2636837" cy="712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68" name="Rovnice" r:id="rId11" imgW="1600200" imgH="431640" progId="Equation.3">
                  <p:embed/>
                </p:oleObj>
              </mc:Choice>
              <mc:Fallback>
                <p:oleObj name="Rovnice" r:id="rId11" imgW="160020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24128" y="6021288"/>
                        <a:ext cx="2636837" cy="7127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73322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dvou 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 o dvou neznámých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Řešte v R</a:t>
            </a: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soustavu rovnic:</a:t>
            </a:r>
          </a:p>
          <a:p>
            <a:pPr marL="0" indent="0" eaLnBrk="1" hangingPunct="1">
              <a:buNone/>
            </a:pPr>
            <a:endParaRPr lang="cs-CZ" sz="2400" baseline="300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08385895"/>
              </p:ext>
            </p:extLst>
          </p:nvPr>
        </p:nvGraphicFramePr>
        <p:xfrm>
          <a:off x="539552" y="2636912"/>
          <a:ext cx="1866900" cy="1425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17" name="Rovnice" r:id="rId3" imgW="1130040" imgH="863280" progId="Equation.3">
                  <p:embed/>
                </p:oleObj>
              </mc:Choice>
              <mc:Fallback>
                <p:oleObj name="Rovnice" r:id="rId3" imgW="1130040" imgH="8632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2636912"/>
                        <a:ext cx="1866900" cy="14255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539552" y="4149080"/>
            <a:ext cx="3384376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39552" y="5661248"/>
            <a:ext cx="3384376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53979202"/>
              </p:ext>
            </p:extLst>
          </p:nvPr>
        </p:nvGraphicFramePr>
        <p:xfrm>
          <a:off x="611560" y="4221088"/>
          <a:ext cx="6040437" cy="1425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18" name="Rovnice" r:id="rId5" imgW="3657600" imgH="863280" progId="Equation.3">
                  <p:embed/>
                </p:oleObj>
              </mc:Choice>
              <mc:Fallback>
                <p:oleObj name="Rovnice" r:id="rId5" imgW="3657600" imgH="8632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4221088"/>
                        <a:ext cx="6040437" cy="14255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33728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dvou 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 o dvou neznámých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Řešte v R</a:t>
            </a: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soustavu rovnic:</a:t>
            </a:r>
          </a:p>
          <a:p>
            <a:pPr marL="0" indent="0" eaLnBrk="1" hangingPunct="1">
              <a:buNone/>
            </a:pPr>
            <a:endParaRPr lang="cs-CZ" sz="2400" baseline="300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1787283"/>
              </p:ext>
            </p:extLst>
          </p:nvPr>
        </p:nvGraphicFramePr>
        <p:xfrm>
          <a:off x="539552" y="2636912"/>
          <a:ext cx="3230563" cy="1425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67" name="Rovnice" r:id="rId3" imgW="1955520" imgH="863280" progId="Equation.3">
                  <p:embed/>
                </p:oleObj>
              </mc:Choice>
              <mc:Fallback>
                <p:oleObj name="Rovnice" r:id="rId3" imgW="1955520" imgH="8632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2636912"/>
                        <a:ext cx="3230563" cy="14255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539552" y="4149080"/>
            <a:ext cx="3384376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39552" y="5085184"/>
            <a:ext cx="468052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74062700"/>
              </p:ext>
            </p:extLst>
          </p:nvPr>
        </p:nvGraphicFramePr>
        <p:xfrm>
          <a:off x="550863" y="4292600"/>
          <a:ext cx="4470400" cy="712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68" name="Rovnice" r:id="rId5" imgW="2705040" imgH="431640" progId="Equation.3">
                  <p:embed/>
                </p:oleObj>
              </mc:Choice>
              <mc:Fallback>
                <p:oleObj name="Rovnice" r:id="rId5" imgW="270504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0863" y="4292600"/>
                        <a:ext cx="4470400" cy="7127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k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98287660"/>
              </p:ext>
            </p:extLst>
          </p:nvPr>
        </p:nvGraphicFramePr>
        <p:xfrm>
          <a:off x="622300" y="5229225"/>
          <a:ext cx="5475288" cy="712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69" name="Rovnice" r:id="rId7" imgW="3314520" imgH="431640" progId="Equation.3">
                  <p:embed/>
                </p:oleObj>
              </mc:Choice>
              <mc:Fallback>
                <p:oleObj name="Rovnice" r:id="rId7" imgW="331452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2300" y="5229225"/>
                        <a:ext cx="5475288" cy="7127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70210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dvou 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 o dvou neznámých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Řešte v R</a:t>
            </a: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soustavu rovnic:</a:t>
            </a:r>
          </a:p>
          <a:p>
            <a:pPr marL="0" indent="0" eaLnBrk="1" hangingPunct="1">
              <a:buNone/>
            </a:pPr>
            <a:endParaRPr lang="cs-CZ" sz="2400" baseline="300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539552" y="3284984"/>
            <a:ext cx="5544616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39552" y="4077072"/>
            <a:ext cx="5544616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39552" y="5733256"/>
            <a:ext cx="3384376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81905093"/>
              </p:ext>
            </p:extLst>
          </p:nvPr>
        </p:nvGraphicFramePr>
        <p:xfrm>
          <a:off x="539552" y="2492896"/>
          <a:ext cx="5476875" cy="712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38" name="Rovnice" r:id="rId3" imgW="3314520" imgH="431640" progId="Equation.3">
                  <p:embed/>
                </p:oleObj>
              </mc:Choice>
              <mc:Fallback>
                <p:oleObj name="Rovnice" r:id="rId3" imgW="3314520" imgH="431640" progId="Equation.3">
                  <p:embed/>
                  <p:pic>
                    <p:nvPicPr>
                      <p:cNvPr id="0" name="Objekt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2492896"/>
                        <a:ext cx="5476875" cy="7127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25366971"/>
              </p:ext>
            </p:extLst>
          </p:nvPr>
        </p:nvGraphicFramePr>
        <p:xfrm>
          <a:off x="542959" y="4149080"/>
          <a:ext cx="3421063" cy="712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39" name="Rovnice" r:id="rId5" imgW="2070000" imgH="431640" progId="Equation.3">
                  <p:embed/>
                </p:oleObj>
              </mc:Choice>
              <mc:Fallback>
                <p:oleObj name="Rovnice" r:id="rId5" imgW="207000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2959" y="4149080"/>
                        <a:ext cx="3421063" cy="7127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44321712"/>
              </p:ext>
            </p:extLst>
          </p:nvPr>
        </p:nvGraphicFramePr>
        <p:xfrm>
          <a:off x="550863" y="3284538"/>
          <a:ext cx="5329237" cy="7127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40" name="Rovnice" r:id="rId7" imgW="3225600" imgH="431640" progId="Equation.3">
                  <p:embed/>
                </p:oleObj>
              </mc:Choice>
              <mc:Fallback>
                <p:oleObj name="Rovnice" r:id="rId7" imgW="322560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0863" y="3284538"/>
                        <a:ext cx="5329237" cy="7127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8" name="Přímá spojnice 17"/>
          <p:cNvCxnSpPr/>
          <p:nvPr/>
        </p:nvCxnSpPr>
        <p:spPr>
          <a:xfrm>
            <a:off x="539552" y="4941168"/>
            <a:ext cx="3384376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" name="Objek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82776048"/>
              </p:ext>
            </p:extLst>
          </p:nvPr>
        </p:nvGraphicFramePr>
        <p:xfrm>
          <a:off x="539552" y="5013176"/>
          <a:ext cx="1636713" cy="711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41" name="Rovnice" r:id="rId9" imgW="990360" imgH="431640" progId="Equation.3">
                  <p:embed/>
                </p:oleObj>
              </mc:Choice>
              <mc:Fallback>
                <p:oleObj name="Rovnice" r:id="rId9" imgW="99036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5013176"/>
                        <a:ext cx="1636713" cy="711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Objekt 1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31168079"/>
              </p:ext>
            </p:extLst>
          </p:nvPr>
        </p:nvGraphicFramePr>
        <p:xfrm>
          <a:off x="548598" y="5877272"/>
          <a:ext cx="2287587" cy="711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42" name="Rovnice" r:id="rId11" imgW="1384200" imgH="431640" progId="Equation.3">
                  <p:embed/>
                </p:oleObj>
              </mc:Choice>
              <mc:Fallback>
                <p:oleObj name="Rovnice" r:id="rId11" imgW="138420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8598" y="5877272"/>
                        <a:ext cx="2287587" cy="711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26046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dvou 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 o dvou neznámých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Řešte v R</a:t>
            </a: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soustavu rovnic:</a:t>
            </a:r>
          </a:p>
          <a:p>
            <a:pPr marL="0" indent="0" eaLnBrk="1" hangingPunct="1">
              <a:buNone/>
            </a:pPr>
            <a:endParaRPr lang="cs-CZ" sz="2400" baseline="300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539552" y="3212976"/>
            <a:ext cx="244827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39552" y="4077072"/>
            <a:ext cx="244827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75294414"/>
              </p:ext>
            </p:extLst>
          </p:nvPr>
        </p:nvGraphicFramePr>
        <p:xfrm>
          <a:off x="2627784" y="4941168"/>
          <a:ext cx="1150938" cy="355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88" name="Rovnice" r:id="rId3" imgW="698400" imgH="215640" progId="Equation.3">
                  <p:embed/>
                </p:oleObj>
              </mc:Choice>
              <mc:Fallback>
                <p:oleObj name="Rovnice" r:id="rId3" imgW="698400" imgH="215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27784" y="4941168"/>
                        <a:ext cx="1150938" cy="355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75586553"/>
              </p:ext>
            </p:extLst>
          </p:nvPr>
        </p:nvGraphicFramePr>
        <p:xfrm>
          <a:off x="553953" y="2492896"/>
          <a:ext cx="2287588" cy="711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89" name="Rovnice" r:id="rId5" imgW="1384200" imgH="431640" progId="Equation.3">
                  <p:embed/>
                </p:oleObj>
              </mc:Choice>
              <mc:Fallback>
                <p:oleObj name="Rovnice" r:id="rId5" imgW="1384200" imgH="431640" progId="Equation.3">
                  <p:embed/>
                  <p:pic>
                    <p:nvPicPr>
                      <p:cNvPr id="0" name="Objekt 1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3953" y="2492896"/>
                        <a:ext cx="2287588" cy="711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Objekt 1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99238184"/>
              </p:ext>
            </p:extLst>
          </p:nvPr>
        </p:nvGraphicFramePr>
        <p:xfrm>
          <a:off x="1406500" y="4077072"/>
          <a:ext cx="714375" cy="711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90" name="Rovnice" r:id="rId7" imgW="431640" imgH="431640" progId="Equation.3">
                  <p:embed/>
                </p:oleObj>
              </mc:Choice>
              <mc:Fallback>
                <p:oleObj name="Rovnice" r:id="rId7" imgW="43164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06500" y="4077072"/>
                        <a:ext cx="714375" cy="711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Objekt 2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84638322"/>
              </p:ext>
            </p:extLst>
          </p:nvPr>
        </p:nvGraphicFramePr>
        <p:xfrm>
          <a:off x="539552" y="3284984"/>
          <a:ext cx="1846263" cy="711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91" name="Rovnice" r:id="rId9" imgW="1117440" imgH="431640" progId="Equation.3">
                  <p:embed/>
                </p:oleObj>
              </mc:Choice>
              <mc:Fallback>
                <p:oleObj name="Rovnice" r:id="rId9" imgW="111744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3284984"/>
                        <a:ext cx="1846263" cy="711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2" name="Přímá spojnice 21"/>
          <p:cNvCxnSpPr/>
          <p:nvPr/>
        </p:nvCxnSpPr>
        <p:spPr>
          <a:xfrm>
            <a:off x="3405471" y="3221856"/>
            <a:ext cx="244827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405471" y="4085952"/>
            <a:ext cx="244827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4" name="Objekt 2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58817092"/>
              </p:ext>
            </p:extLst>
          </p:nvPr>
        </p:nvGraphicFramePr>
        <p:xfrm>
          <a:off x="3419872" y="2501776"/>
          <a:ext cx="2287588" cy="711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92" name="Rovnice" r:id="rId11" imgW="1384200" imgH="431640" progId="Equation.3">
                  <p:embed/>
                </p:oleObj>
              </mc:Choice>
              <mc:Fallback>
                <p:oleObj name="Rovnice" r:id="rId11" imgW="138420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19872" y="2501776"/>
                        <a:ext cx="2287588" cy="711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" name="Objekt 2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60911567"/>
              </p:ext>
            </p:extLst>
          </p:nvPr>
        </p:nvGraphicFramePr>
        <p:xfrm>
          <a:off x="4230688" y="4106863"/>
          <a:ext cx="798512" cy="668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93" name="Rovnice" r:id="rId13" imgW="482400" imgH="406080" progId="Equation.3">
                  <p:embed/>
                </p:oleObj>
              </mc:Choice>
              <mc:Fallback>
                <p:oleObj name="Rovnice" r:id="rId13" imgW="482400" imgH="4060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30688" y="4106863"/>
                        <a:ext cx="798512" cy="6683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" name="Objekt 2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91848733"/>
              </p:ext>
            </p:extLst>
          </p:nvPr>
        </p:nvGraphicFramePr>
        <p:xfrm>
          <a:off x="3405471" y="3293864"/>
          <a:ext cx="1846263" cy="711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94" name="Rovnice" r:id="rId15" imgW="1117440" imgH="431640" progId="Equation.3">
                  <p:embed/>
                </p:oleObj>
              </mc:Choice>
              <mc:Fallback>
                <p:oleObj name="Rovnice" r:id="rId15" imgW="111744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05471" y="3293864"/>
                        <a:ext cx="1846263" cy="711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94969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tří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 o třech neznámých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Řešte v R</a:t>
            </a: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3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soustavu rovnic:</a:t>
            </a:r>
          </a:p>
          <a:p>
            <a:pPr marL="0" indent="0" eaLnBrk="1" hangingPunct="1">
              <a:buNone/>
            </a:pPr>
            <a:endParaRPr lang="cs-CZ" sz="2400" baseline="300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59403133"/>
              </p:ext>
            </p:extLst>
          </p:nvPr>
        </p:nvGraphicFramePr>
        <p:xfrm>
          <a:off x="539552" y="2492895"/>
          <a:ext cx="1224136" cy="124813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05" name="Rovnice" r:id="rId3" imgW="647640" imgH="660240" progId="Equation.3">
                  <p:embed/>
                </p:oleObj>
              </mc:Choice>
              <mc:Fallback>
                <p:oleObj name="Rovnice" r:id="rId3" imgW="647640" imgH="6602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39552" y="2492895"/>
                        <a:ext cx="1224136" cy="124813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6" name="Přímá spojnice 5"/>
          <p:cNvCxnSpPr/>
          <p:nvPr/>
        </p:nvCxnSpPr>
        <p:spPr>
          <a:xfrm>
            <a:off x="539552" y="3789040"/>
            <a:ext cx="194421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627784" y="2996952"/>
            <a:ext cx="60486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je-li v některé rovnici neznámá s koeficientem 0 a jiná s koeficientem 1, lze použít dosazovací metodu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soustavu převedeme na soustavu dvou rovnic o dvou neznámých</a:t>
            </a:r>
            <a:endParaRPr lang="cs-CZ" dirty="0"/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43369197"/>
              </p:ext>
            </p:extLst>
          </p:nvPr>
        </p:nvGraphicFramePr>
        <p:xfrm>
          <a:off x="2915816" y="2478100"/>
          <a:ext cx="1012427" cy="3176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06" name="Rovnice" r:id="rId5" imgW="647640" imgH="203040" progId="Equation.3">
                  <p:embed/>
                </p:oleObj>
              </mc:Choice>
              <mc:Fallback>
                <p:oleObj name="Rovnice" r:id="rId5" imgW="647640" imgH="2030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915816" y="2478100"/>
                        <a:ext cx="1012427" cy="3176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2" name="Přímá spojnice se šipkou 11"/>
          <p:cNvCxnSpPr/>
          <p:nvPr/>
        </p:nvCxnSpPr>
        <p:spPr>
          <a:xfrm>
            <a:off x="2051720" y="2636912"/>
            <a:ext cx="648072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67163557"/>
              </p:ext>
            </p:extLst>
          </p:nvPr>
        </p:nvGraphicFramePr>
        <p:xfrm>
          <a:off x="561904" y="3861048"/>
          <a:ext cx="1775504" cy="8157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07" name="Rovnice" r:id="rId7" imgW="939600" imgH="431640" progId="Equation.3">
                  <p:embed/>
                </p:oleObj>
              </mc:Choice>
              <mc:Fallback>
                <p:oleObj name="Rovnice" r:id="rId7" imgW="939600" imgH="431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61904" y="3861048"/>
                        <a:ext cx="1775504" cy="81577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7" name="Přímá spojnice 26"/>
          <p:cNvCxnSpPr/>
          <p:nvPr/>
        </p:nvCxnSpPr>
        <p:spPr>
          <a:xfrm>
            <a:off x="539552" y="4653136"/>
            <a:ext cx="194421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8" name="Objekt 2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59789666"/>
              </p:ext>
            </p:extLst>
          </p:nvPr>
        </p:nvGraphicFramePr>
        <p:xfrm>
          <a:off x="912081" y="4653136"/>
          <a:ext cx="1463675" cy="815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08" name="Rovnice" r:id="rId9" imgW="774360" imgH="431640" progId="Equation.3">
                  <p:embed/>
                </p:oleObj>
              </mc:Choice>
              <mc:Fallback>
                <p:oleObj name="Rovnice" r:id="rId9" imgW="774360" imgH="431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912081" y="4653136"/>
                        <a:ext cx="1463675" cy="8159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9" name="Přímá spojnice 28"/>
          <p:cNvCxnSpPr/>
          <p:nvPr/>
        </p:nvCxnSpPr>
        <p:spPr>
          <a:xfrm>
            <a:off x="450404" y="5445224"/>
            <a:ext cx="194421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" name="Objekt 2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39110045"/>
              </p:ext>
            </p:extLst>
          </p:nvPr>
        </p:nvGraphicFramePr>
        <p:xfrm>
          <a:off x="1193800" y="5454650"/>
          <a:ext cx="935038" cy="815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09" name="Rovnice" r:id="rId11" imgW="495000" imgH="431640" progId="Equation.3">
                  <p:embed/>
                </p:oleObj>
              </mc:Choice>
              <mc:Fallback>
                <p:oleObj name="Rovnice" r:id="rId11" imgW="495000" imgH="431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1193800" y="5454650"/>
                        <a:ext cx="935038" cy="8159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72521833"/>
              </p:ext>
            </p:extLst>
          </p:nvPr>
        </p:nvGraphicFramePr>
        <p:xfrm>
          <a:off x="2843808" y="5432573"/>
          <a:ext cx="1506537" cy="765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10" name="Rovnice" r:id="rId13" imgW="850680" imgH="431640" progId="Equation.3">
                  <p:embed/>
                </p:oleObj>
              </mc:Choice>
              <mc:Fallback>
                <p:oleObj name="Rovnice" r:id="rId13" imgW="850680" imgH="431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2843808" y="5432573"/>
                        <a:ext cx="1506537" cy="7651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1" name="Objekt 3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85421418"/>
              </p:ext>
            </p:extLst>
          </p:nvPr>
        </p:nvGraphicFramePr>
        <p:xfrm>
          <a:off x="4932040" y="5425313"/>
          <a:ext cx="1236662" cy="719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11" name="Rovnice" r:id="rId15" imgW="698400" imgH="406080" progId="Equation.3">
                  <p:embed/>
                </p:oleObj>
              </mc:Choice>
              <mc:Fallback>
                <p:oleObj name="Rovnice" r:id="rId15" imgW="698400" imgH="4060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4932040" y="5425313"/>
                        <a:ext cx="1236662" cy="7191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" name="Objekt 3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08238933"/>
              </p:ext>
            </p:extLst>
          </p:nvPr>
        </p:nvGraphicFramePr>
        <p:xfrm>
          <a:off x="6588224" y="5414681"/>
          <a:ext cx="1820862" cy="382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12" name="Rovnice" r:id="rId17" imgW="1028520" imgH="215640" progId="Equation.3">
                  <p:embed/>
                </p:oleObj>
              </mc:Choice>
              <mc:Fallback>
                <p:oleObj name="Rovnice" r:id="rId17" imgW="10285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6588224" y="5414681"/>
                        <a:ext cx="1820862" cy="382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87287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tří </a:t>
            </a:r>
            <a:r>
              <a:rPr lang="cs-CZ" sz="3200" b="1" dirty="0">
                <a:solidFill>
                  <a:srgbClr val="990033"/>
                </a:solidFill>
                <a:latin typeface="Arial" charset="0"/>
                <a:cs typeface="Arial" charset="0"/>
              </a:rPr>
              <a:t>lineárních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rovnic o třech neznámých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Řešte v R</a:t>
            </a: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3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soustavu rovnic:</a:t>
            </a:r>
          </a:p>
          <a:p>
            <a:pPr marL="0" indent="0" eaLnBrk="1" hangingPunct="1">
              <a:buNone/>
            </a:pPr>
            <a:endParaRPr lang="cs-CZ" sz="2400" baseline="300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26488886"/>
              </p:ext>
            </p:extLst>
          </p:nvPr>
        </p:nvGraphicFramePr>
        <p:xfrm>
          <a:off x="570647" y="2539677"/>
          <a:ext cx="1895475" cy="1249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17" name="Rovnice" r:id="rId3" imgW="1002960" imgH="660240" progId="Equation.3">
                  <p:embed/>
                </p:oleObj>
              </mc:Choice>
              <mc:Fallback>
                <p:oleObj name="Rovnice" r:id="rId3" imgW="1002960" imgH="6602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70647" y="2539677"/>
                        <a:ext cx="1895475" cy="12493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6" name="Přímá spojnice 5"/>
          <p:cNvCxnSpPr/>
          <p:nvPr/>
        </p:nvCxnSpPr>
        <p:spPr>
          <a:xfrm>
            <a:off x="539552" y="3789040"/>
            <a:ext cx="194421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627784" y="2492896"/>
            <a:ext cx="60486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jsou-li v soustavě všechny koeficienty u proměnných různé od nuly, je vhodné použít sčítací metodu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vhodným vynásobení a sečtením dvojic rovnic převedeme na soustavu dvou rovnic o dvou neznámých</a:t>
            </a:r>
            <a:endParaRPr lang="cs-CZ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467544" y="4894635"/>
            <a:ext cx="194421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63180382"/>
              </p:ext>
            </p:extLst>
          </p:nvPr>
        </p:nvGraphicFramePr>
        <p:xfrm>
          <a:off x="570133" y="4077072"/>
          <a:ext cx="1631950" cy="817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18" name="Rovnice" r:id="rId5" imgW="863280" imgH="431640" progId="Equation.3">
                  <p:embed/>
                </p:oleObj>
              </mc:Choice>
              <mc:Fallback>
                <p:oleObj name="Rovnice" r:id="rId5" imgW="863280" imgH="431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70133" y="4077072"/>
                        <a:ext cx="1631950" cy="8175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k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6003451"/>
              </p:ext>
            </p:extLst>
          </p:nvPr>
        </p:nvGraphicFramePr>
        <p:xfrm>
          <a:off x="935038" y="5253038"/>
          <a:ext cx="1463675" cy="336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19" name="Rovnice" r:id="rId7" imgW="774360" imgH="177480" progId="Equation.3">
                  <p:embed/>
                </p:oleObj>
              </mc:Choice>
              <mc:Fallback>
                <p:oleObj name="Rovnice" r:id="rId7" imgW="774360" imgH="177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935038" y="5253038"/>
                        <a:ext cx="1463675" cy="3365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0" name="Přímá spojnice 19"/>
          <p:cNvCxnSpPr/>
          <p:nvPr/>
        </p:nvCxnSpPr>
        <p:spPr>
          <a:xfrm>
            <a:off x="2915816" y="4894635"/>
            <a:ext cx="194421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" name="Objekt 2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84665371"/>
              </p:ext>
            </p:extLst>
          </p:nvPr>
        </p:nvGraphicFramePr>
        <p:xfrm>
          <a:off x="2854325" y="5039123"/>
          <a:ext cx="2038350" cy="8175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20" name="Rovnice" r:id="rId9" imgW="1079280" imgH="431640" progId="Equation.3">
                  <p:embed/>
                </p:oleObj>
              </mc:Choice>
              <mc:Fallback>
                <p:oleObj name="Rovnice" r:id="rId9" imgW="1079280" imgH="431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2854325" y="5039123"/>
                        <a:ext cx="2038350" cy="8175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" name="Objekt 2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32893841"/>
              </p:ext>
            </p:extLst>
          </p:nvPr>
        </p:nvGraphicFramePr>
        <p:xfrm>
          <a:off x="3275856" y="5855264"/>
          <a:ext cx="1919287" cy="817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21" name="Rovnice" r:id="rId11" imgW="1015920" imgH="431640" progId="Equation.3">
                  <p:embed/>
                </p:oleObj>
              </mc:Choice>
              <mc:Fallback>
                <p:oleObj name="Rovnice" r:id="rId11" imgW="1015920" imgH="431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3275856" y="5855264"/>
                        <a:ext cx="1919287" cy="8175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3" name="Přímá spojnice 22"/>
          <p:cNvCxnSpPr/>
          <p:nvPr/>
        </p:nvCxnSpPr>
        <p:spPr>
          <a:xfrm>
            <a:off x="2915816" y="5830739"/>
            <a:ext cx="194421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4" name="Objekt 2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57363911"/>
              </p:ext>
            </p:extLst>
          </p:nvPr>
        </p:nvGraphicFramePr>
        <p:xfrm>
          <a:off x="5436096" y="4077073"/>
          <a:ext cx="1463675" cy="8175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22" name="Rovnice" r:id="rId13" imgW="774360" imgH="431640" progId="Equation.3">
                  <p:embed/>
                </p:oleObj>
              </mc:Choice>
              <mc:Fallback>
                <p:oleObj name="Rovnice" r:id="rId13" imgW="774360" imgH="431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5436096" y="4077073"/>
                        <a:ext cx="1463675" cy="8175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5" name="Přímá spojnice 24"/>
          <p:cNvCxnSpPr/>
          <p:nvPr/>
        </p:nvCxnSpPr>
        <p:spPr>
          <a:xfrm>
            <a:off x="5220692" y="4877545"/>
            <a:ext cx="194421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6" name="Objekt 2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65198783"/>
              </p:ext>
            </p:extLst>
          </p:nvPr>
        </p:nvGraphicFramePr>
        <p:xfrm>
          <a:off x="6178205" y="5013176"/>
          <a:ext cx="598488" cy="3127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23" name="Rovnice" r:id="rId15" imgW="317160" imgH="164880" progId="Equation.3">
                  <p:embed/>
                </p:oleObj>
              </mc:Choice>
              <mc:Fallback>
                <p:oleObj name="Rovnice" r:id="rId15" imgW="317160" imgH="1648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6178205" y="5013176"/>
                        <a:ext cx="598488" cy="3127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64443639"/>
              </p:ext>
            </p:extLst>
          </p:nvPr>
        </p:nvGraphicFramePr>
        <p:xfrm>
          <a:off x="2916238" y="4076699"/>
          <a:ext cx="1931450" cy="80084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24" name="Rovnice" r:id="rId17" imgW="1041120" imgH="431640" progId="Equation.3">
                  <p:embed/>
                </p:oleObj>
              </mc:Choice>
              <mc:Fallback>
                <p:oleObj name="Rovnice" r:id="rId17" imgW="1041120" imgH="431640" progId="Equation.3">
                  <p:embed/>
                  <p:pic>
                    <p:nvPicPr>
                      <p:cNvPr id="0" name="Objek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6238" y="4076699"/>
                        <a:ext cx="1931450" cy="80084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250" name="Objekt 33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908" y="4860924"/>
            <a:ext cx="1824037" cy="817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59" name="Objekt 32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5356225"/>
            <a:ext cx="1560513" cy="769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60" name="Objekt 34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5707" y="5921375"/>
            <a:ext cx="1722437" cy="40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5823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tří lineárních rovnic o třech neznámých</a:t>
            </a:r>
            <a:endParaRPr lang="cs-CZ" sz="32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268760"/>
            <a:ext cx="2530624" cy="388639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 smtClean="0"/>
              <a:t>Řešte soustavu rovnic: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01842869"/>
              </p:ext>
            </p:extLst>
          </p:nvPr>
        </p:nvGraphicFramePr>
        <p:xfrm>
          <a:off x="539552" y="1628800"/>
          <a:ext cx="1085850" cy="22399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4" name="Rovnice" r:id="rId3" imgW="622300" imgH="1282700" progId="Equation.3">
                  <p:embed/>
                </p:oleObj>
              </mc:Choice>
              <mc:Fallback>
                <p:oleObj name="Rovnice" r:id="rId3" imgW="622300" imgH="12827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1628800"/>
                        <a:ext cx="1085850" cy="22399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563888" y="1628800"/>
            <a:ext cx="54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neznámé jsou ve jmenovateli, proto je nutné uvést podmínky      </a:t>
            </a:r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83997174"/>
              </p:ext>
            </p:extLst>
          </p:nvPr>
        </p:nvGraphicFramePr>
        <p:xfrm>
          <a:off x="3923928" y="2290141"/>
          <a:ext cx="2389188" cy="406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5" name="Rovnice" r:id="rId5" imgW="1193800" imgH="203200" progId="Equation.3">
                  <p:embed/>
                </p:oleObj>
              </mc:Choice>
              <mc:Fallback>
                <p:oleObj name="Rovnice" r:id="rId5" imgW="1193800" imgH="2032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3928" y="2290141"/>
                        <a:ext cx="2389188" cy="406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0" name="Přímá spojnice 9"/>
          <p:cNvCxnSpPr/>
          <p:nvPr/>
        </p:nvCxnSpPr>
        <p:spPr>
          <a:xfrm>
            <a:off x="539552" y="3933056"/>
            <a:ext cx="23042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70369602"/>
              </p:ext>
            </p:extLst>
          </p:nvPr>
        </p:nvGraphicFramePr>
        <p:xfrm>
          <a:off x="539552" y="4077072"/>
          <a:ext cx="1677987" cy="1303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6" name="Rovnice" r:id="rId7" imgW="850531" imgH="660113" progId="Equation.3">
                  <p:embed/>
                </p:oleObj>
              </mc:Choice>
              <mc:Fallback>
                <p:oleObj name="Rovnice" r:id="rId7" imgW="850531" imgH="660113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4077072"/>
                        <a:ext cx="1677987" cy="13033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5" name="Přímá spojnice 14"/>
          <p:cNvCxnSpPr/>
          <p:nvPr/>
        </p:nvCxnSpPr>
        <p:spPr>
          <a:xfrm>
            <a:off x="467544" y="5445224"/>
            <a:ext cx="23042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12564503"/>
              </p:ext>
            </p:extLst>
          </p:nvPr>
        </p:nvGraphicFramePr>
        <p:xfrm>
          <a:off x="3792538" y="2924175"/>
          <a:ext cx="1946275" cy="1217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7" name="Rovnice" r:id="rId9" imgW="1015559" imgH="634725" progId="Equation.3">
                  <p:embed/>
                </p:oleObj>
              </mc:Choice>
              <mc:Fallback>
                <p:oleObj name="Rovnice" r:id="rId9" imgW="1015559" imgH="634725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92538" y="2924175"/>
                        <a:ext cx="1946275" cy="12176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Šipka doprava 15"/>
          <p:cNvSpPr/>
          <p:nvPr/>
        </p:nvSpPr>
        <p:spPr>
          <a:xfrm>
            <a:off x="5940152" y="3424685"/>
            <a:ext cx="936104" cy="5031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7020272" y="3285854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výpočet se komplikuje</a:t>
            </a:r>
            <a:endParaRPr lang="cs-CZ" dirty="0"/>
          </a:p>
        </p:txBody>
      </p:sp>
      <p:sp>
        <p:nvSpPr>
          <p:cNvPr id="19" name="Šipka dolů 18"/>
          <p:cNvSpPr/>
          <p:nvPr/>
        </p:nvSpPr>
        <p:spPr>
          <a:xfrm>
            <a:off x="7452320" y="4149080"/>
            <a:ext cx="576064" cy="9361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6588224" y="530120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trik → substituce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3568" y="5589240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C00000"/>
                </a:solidFill>
              </a:rPr>
              <a:t>substituce </a:t>
            </a:r>
            <a:r>
              <a:rPr lang="cs-CZ" sz="3200" i="1" dirty="0" smtClean="0"/>
              <a:t>= </a:t>
            </a:r>
            <a:r>
              <a:rPr lang="cs-CZ" sz="3200" dirty="0" smtClean="0">
                <a:solidFill>
                  <a:srgbClr val="0070C0"/>
                </a:solidFill>
              </a:rPr>
              <a:t>zavedení nových neznámých</a:t>
            </a:r>
            <a:endParaRPr lang="cs-CZ" sz="3200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2779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6" grpId="0" animBg="1"/>
      <p:bldP spid="17" grpId="0"/>
      <p:bldP spid="19" grpId="0" animBg="1"/>
      <p:bldP spid="20" grpId="0"/>
      <p:bldP spid="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tří lineárních rovnic o třech neznámých</a:t>
            </a:r>
            <a:endParaRPr lang="cs-CZ" sz="32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48924" y="1412776"/>
            <a:ext cx="2530624" cy="388639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 smtClean="0"/>
              <a:t>Řešte soustavu rovnic: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46253502"/>
              </p:ext>
            </p:extLst>
          </p:nvPr>
        </p:nvGraphicFramePr>
        <p:xfrm>
          <a:off x="533822" y="1804963"/>
          <a:ext cx="1085850" cy="22399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78" name="Rovnice" r:id="rId3" imgW="622300" imgH="1282700" progId="Equation.3">
                  <p:embed/>
                </p:oleObj>
              </mc:Choice>
              <mc:Fallback>
                <p:oleObj name="Rovnice" r:id="rId3" imgW="622300" imgH="12827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3822" y="1804963"/>
                        <a:ext cx="1085850" cy="22399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563888" y="1628800"/>
            <a:ext cx="54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neznámé jsou ve jmenovateli, proto je nutné uvést podmínky      </a:t>
            </a:r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01217748"/>
              </p:ext>
            </p:extLst>
          </p:nvPr>
        </p:nvGraphicFramePr>
        <p:xfrm>
          <a:off x="3923928" y="2290141"/>
          <a:ext cx="2389188" cy="406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79" name="Rovnice" r:id="rId5" imgW="1193800" imgH="203200" progId="Equation.3">
                  <p:embed/>
                </p:oleObj>
              </mc:Choice>
              <mc:Fallback>
                <p:oleObj name="Rovnice" r:id="rId5" imgW="1193800" imgH="2032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3928" y="2290141"/>
                        <a:ext cx="2389188" cy="406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0" name="Přímá spojnice 9"/>
          <p:cNvCxnSpPr/>
          <p:nvPr/>
        </p:nvCxnSpPr>
        <p:spPr>
          <a:xfrm>
            <a:off x="467544" y="4221088"/>
            <a:ext cx="23042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67544" y="5517232"/>
            <a:ext cx="23042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3572514" y="2924944"/>
            <a:ext cx="52565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vzhledem ke tvaru jmenovatelů, lze s výhodou </a:t>
            </a:r>
          </a:p>
          <a:p>
            <a:r>
              <a:rPr lang="cs-CZ" dirty="0"/>
              <a:t> </a:t>
            </a:r>
            <a:r>
              <a:rPr lang="cs-CZ" dirty="0" smtClean="0"/>
              <a:t>   použít tzv. substituci, tj. zavedením nových </a:t>
            </a:r>
          </a:p>
          <a:p>
            <a:r>
              <a:rPr lang="cs-CZ" dirty="0"/>
              <a:t> </a:t>
            </a:r>
            <a:r>
              <a:rPr lang="cs-CZ" dirty="0" smtClean="0"/>
              <a:t>   proměnných</a:t>
            </a:r>
            <a:endParaRPr lang="cs-CZ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6695425"/>
              </p:ext>
            </p:extLst>
          </p:nvPr>
        </p:nvGraphicFramePr>
        <p:xfrm>
          <a:off x="3851920" y="3933056"/>
          <a:ext cx="2781300" cy="890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80" name="Rovnice" r:id="rId7" imgW="1308100" imgH="419100" progId="Equation.3">
                  <p:embed/>
                </p:oleObj>
              </mc:Choice>
              <mc:Fallback>
                <p:oleObj name="Rovnice" r:id="rId7" imgW="1308100" imgH="4191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51920" y="3933056"/>
                        <a:ext cx="2781300" cy="8905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Objekt 2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98260815"/>
              </p:ext>
            </p:extLst>
          </p:nvPr>
        </p:nvGraphicFramePr>
        <p:xfrm>
          <a:off x="611560" y="4343007"/>
          <a:ext cx="1685925" cy="1154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81" name="Rovnice" r:id="rId9" imgW="965200" imgH="660400" progId="Equation.3">
                  <p:embed/>
                </p:oleObj>
              </mc:Choice>
              <mc:Fallback>
                <p:oleObj name="Rovnice" r:id="rId9" imgW="965200" imgH="6604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4343007"/>
                        <a:ext cx="1685925" cy="11541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88263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tří lineárních rovnic o třech neznámých</a:t>
            </a:r>
            <a:endParaRPr lang="cs-CZ" sz="32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48924" y="1412776"/>
            <a:ext cx="2530624" cy="388639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 smtClean="0"/>
              <a:t>Řešte soustavu rovnic: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395536" y="3068960"/>
            <a:ext cx="23042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" name="Objekt 2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25569768"/>
              </p:ext>
            </p:extLst>
          </p:nvPr>
        </p:nvGraphicFramePr>
        <p:xfrm>
          <a:off x="467544" y="1844824"/>
          <a:ext cx="1685925" cy="1154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17" name="Rovnice" r:id="rId3" imgW="965200" imgH="660400" progId="Equation.3">
                  <p:embed/>
                </p:oleObj>
              </mc:Choice>
              <mc:Fallback>
                <p:oleObj name="Rovnice" r:id="rId3" imgW="965200" imgH="6604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844824"/>
                        <a:ext cx="1685925" cy="11541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42400361"/>
              </p:ext>
            </p:extLst>
          </p:nvPr>
        </p:nvGraphicFramePr>
        <p:xfrm>
          <a:off x="683568" y="3140968"/>
          <a:ext cx="1498972" cy="11186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18" name="Rovnice" r:id="rId5" imgW="850531" imgH="634725" progId="Equation.3">
                  <p:embed/>
                </p:oleObj>
              </mc:Choice>
              <mc:Fallback>
                <p:oleObj name="Rovnice" r:id="rId5" imgW="850531" imgH="634725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3140968"/>
                        <a:ext cx="1498972" cy="111863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3" name="Přímá spojnice 12"/>
          <p:cNvCxnSpPr/>
          <p:nvPr/>
        </p:nvCxnSpPr>
        <p:spPr>
          <a:xfrm>
            <a:off x="395536" y="4365104"/>
            <a:ext cx="23042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62021779"/>
              </p:ext>
            </p:extLst>
          </p:nvPr>
        </p:nvGraphicFramePr>
        <p:xfrm>
          <a:off x="899592" y="4437112"/>
          <a:ext cx="1733550" cy="720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19" name="Rovnice" r:id="rId7" imgW="977476" imgH="406224" progId="Equation.3">
                  <p:embed/>
                </p:oleObj>
              </mc:Choice>
              <mc:Fallback>
                <p:oleObj name="Rovnice" r:id="rId7" imgW="977476" imgH="406224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4437112"/>
                        <a:ext cx="1733550" cy="720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6" name="Přímá spojnice 15"/>
          <p:cNvCxnSpPr/>
          <p:nvPr/>
        </p:nvCxnSpPr>
        <p:spPr>
          <a:xfrm>
            <a:off x="395536" y="5229200"/>
            <a:ext cx="23042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14906492"/>
              </p:ext>
            </p:extLst>
          </p:nvPr>
        </p:nvGraphicFramePr>
        <p:xfrm>
          <a:off x="1111250" y="5351463"/>
          <a:ext cx="1439863" cy="765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20" name="Rovnice" r:id="rId9" imgW="812447" imgH="431613" progId="Equation.3">
                  <p:embed/>
                </p:oleObj>
              </mc:Choice>
              <mc:Fallback>
                <p:oleObj name="Rovnice" r:id="rId9" imgW="812447" imgH="431613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11250" y="5351463"/>
                        <a:ext cx="1439863" cy="7651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9" name="Přímá spojnice 18"/>
          <p:cNvCxnSpPr/>
          <p:nvPr/>
        </p:nvCxnSpPr>
        <p:spPr>
          <a:xfrm>
            <a:off x="395536" y="6093296"/>
            <a:ext cx="23042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33924006"/>
              </p:ext>
            </p:extLst>
          </p:nvPr>
        </p:nvGraphicFramePr>
        <p:xfrm>
          <a:off x="3563888" y="1812910"/>
          <a:ext cx="2310234" cy="251209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21" name="Rovnice" r:id="rId11" imgW="1308100" imgH="1422400" progId="Equation.3">
                  <p:embed/>
                </p:oleObj>
              </mc:Choice>
              <mc:Fallback>
                <p:oleObj name="Rovnice" r:id="rId11" imgW="1308100" imgH="14224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63888" y="1812910"/>
                        <a:ext cx="2310234" cy="251209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338396"/>
              </p:ext>
            </p:extLst>
          </p:nvPr>
        </p:nvGraphicFramePr>
        <p:xfrm>
          <a:off x="3510951" y="4746137"/>
          <a:ext cx="2781300" cy="1781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22" name="Rovnice" r:id="rId13" imgW="1308100" imgH="838200" progId="Equation.3">
                  <p:embed/>
                </p:oleObj>
              </mc:Choice>
              <mc:Fallback>
                <p:oleObj name="Rovnice" r:id="rId13" imgW="1308100" imgH="8382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10951" y="4746137"/>
                        <a:ext cx="2781300" cy="17811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3491880" y="4376805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 substituci</a:t>
            </a:r>
            <a:endParaRPr lang="cs-CZ" dirty="0"/>
          </a:p>
        </p:txBody>
      </p:sp>
      <p:sp>
        <p:nvSpPr>
          <p:cNvPr id="20" name="Šipka doprava 19"/>
          <p:cNvSpPr/>
          <p:nvPr/>
        </p:nvSpPr>
        <p:spPr>
          <a:xfrm rot="17559486">
            <a:off x="5005392" y="3450028"/>
            <a:ext cx="2518251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2" name="Objekt 2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76017762"/>
              </p:ext>
            </p:extLst>
          </p:nvPr>
        </p:nvGraphicFramePr>
        <p:xfrm>
          <a:off x="6966001" y="1844824"/>
          <a:ext cx="702343" cy="128336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23" name="Rovnice" r:id="rId15" imgW="355446" imgH="622030" progId="Equation.3">
                  <p:embed/>
                </p:oleObj>
              </mc:Choice>
              <mc:Fallback>
                <p:oleObj name="Rovnice" r:id="rId15" imgW="355446" imgH="62203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66001" y="1844824"/>
                        <a:ext cx="702343" cy="128336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" name="TextovéPole 23"/>
          <p:cNvSpPr txBox="1"/>
          <p:nvPr/>
        </p:nvSpPr>
        <p:spPr>
          <a:xfrm>
            <a:off x="6264517" y="3685734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porovnání s podmínkami</a:t>
            </a:r>
            <a:endParaRPr lang="cs-CZ" dirty="0"/>
          </a:p>
        </p:txBody>
      </p:sp>
      <p:graphicFrame>
        <p:nvGraphicFramePr>
          <p:cNvPr id="23" name="Objekt 2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1141382"/>
              </p:ext>
            </p:extLst>
          </p:nvPr>
        </p:nvGraphicFramePr>
        <p:xfrm>
          <a:off x="6300192" y="4173605"/>
          <a:ext cx="2389188" cy="406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24" name="Rovnice" r:id="rId17" imgW="1193800" imgH="203200" progId="Equation.3">
                  <p:embed/>
                </p:oleObj>
              </mc:Choice>
              <mc:Fallback>
                <p:oleObj name="Rovnice" r:id="rId17" imgW="1193800" imgH="2032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00192" y="4173605"/>
                        <a:ext cx="2389188" cy="406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" name="Objekt 2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69788263"/>
              </p:ext>
            </p:extLst>
          </p:nvPr>
        </p:nvGraphicFramePr>
        <p:xfrm>
          <a:off x="6012160" y="5229200"/>
          <a:ext cx="2973387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25" name="Rovnice" r:id="rId19" imgW="1485720" imgH="215640" progId="Equation.3">
                  <p:embed/>
                </p:oleObj>
              </mc:Choice>
              <mc:Fallback>
                <p:oleObj name="Rovnice" r:id="rId19" imgW="1485720" imgH="215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2160" y="5229200"/>
                        <a:ext cx="2973387" cy="431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25265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0" grpId="0" animBg="1"/>
      <p:bldP spid="2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tří lineárních rovnic o třech neznámých – </a:t>
            </a:r>
            <a:r>
              <a:rPr lang="cs-CZ" sz="32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substituce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48924" y="1412776"/>
            <a:ext cx="2530624" cy="388639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 smtClean="0"/>
              <a:t>Řešte soustavu rovnic: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90106343"/>
              </p:ext>
            </p:extLst>
          </p:nvPr>
        </p:nvGraphicFramePr>
        <p:xfrm>
          <a:off x="539552" y="1844824"/>
          <a:ext cx="2304257" cy="228210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6" name="Rovnice" r:id="rId3" imgW="1320800" imgH="1308100" progId="Equation.3">
                  <p:embed/>
                </p:oleObj>
              </mc:Choice>
              <mc:Fallback>
                <p:oleObj name="Rovnice" r:id="rId3" imgW="1320800" imgH="13081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1844824"/>
                        <a:ext cx="2304257" cy="228210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059468" y="1628800"/>
            <a:ext cx="54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neznámé jsou ve jmenovateli, proto je nutné uvést podmínky      </a:t>
            </a:r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36613121"/>
              </p:ext>
            </p:extLst>
          </p:nvPr>
        </p:nvGraphicFramePr>
        <p:xfrm>
          <a:off x="3327400" y="2336800"/>
          <a:ext cx="3073400" cy="406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7" name="Rovnice" r:id="rId5" imgW="1536480" imgH="203040" progId="Equation.3">
                  <p:embed/>
                </p:oleObj>
              </mc:Choice>
              <mc:Fallback>
                <p:oleObj name="Rovnice" r:id="rId5" imgW="1536480" imgH="2030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27400" y="2336800"/>
                        <a:ext cx="3073400" cy="406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131476" y="2924944"/>
            <a:ext cx="52565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vzhledem ke tvaru jmenovatelů, lze s výhodou </a:t>
            </a:r>
          </a:p>
          <a:p>
            <a:r>
              <a:rPr lang="cs-CZ" dirty="0"/>
              <a:t> </a:t>
            </a:r>
            <a:r>
              <a:rPr lang="cs-CZ" dirty="0" smtClean="0"/>
              <a:t>   použít tzv. substituci, tj. zavedením nových </a:t>
            </a:r>
          </a:p>
          <a:p>
            <a:r>
              <a:rPr lang="cs-CZ" dirty="0"/>
              <a:t> </a:t>
            </a:r>
            <a:r>
              <a:rPr lang="cs-CZ" dirty="0" smtClean="0"/>
              <a:t>   proměnných</a:t>
            </a:r>
            <a:endParaRPr lang="cs-CZ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53670314"/>
              </p:ext>
            </p:extLst>
          </p:nvPr>
        </p:nvGraphicFramePr>
        <p:xfrm>
          <a:off x="3419872" y="3870204"/>
          <a:ext cx="4454525" cy="890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8" name="Rovnice" r:id="rId7" imgW="2095500" imgH="419100" progId="Equation.3">
                  <p:embed/>
                </p:oleObj>
              </mc:Choice>
              <mc:Fallback>
                <p:oleObj name="Rovnice" r:id="rId7" imgW="2095500" imgH="4191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19872" y="3870204"/>
                        <a:ext cx="4454525" cy="8905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0" name="Přímá spojnice 9"/>
          <p:cNvCxnSpPr/>
          <p:nvPr/>
        </p:nvCxnSpPr>
        <p:spPr>
          <a:xfrm>
            <a:off x="467544" y="4221088"/>
            <a:ext cx="23042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48720039"/>
              </p:ext>
            </p:extLst>
          </p:nvPr>
        </p:nvGraphicFramePr>
        <p:xfrm>
          <a:off x="521068" y="4365104"/>
          <a:ext cx="2281238" cy="1773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9" name="Rovnice" r:id="rId9" imgW="1308100" imgH="1016000" progId="Equation.3">
                  <p:embed/>
                </p:oleObj>
              </mc:Choice>
              <mc:Fallback>
                <p:oleObj name="Rovnice" r:id="rId9" imgW="1308100" imgH="10160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1068" y="4365104"/>
                        <a:ext cx="2281238" cy="17732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78070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tří lineárních rovnic o třech neznámých – </a:t>
            </a:r>
            <a:r>
              <a:rPr lang="cs-CZ" sz="32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substituce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323528" y="3501008"/>
            <a:ext cx="30963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23528" y="4869160"/>
            <a:ext cx="30963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95536" y="6237312"/>
            <a:ext cx="3024336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8" name="Objek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66347828"/>
              </p:ext>
            </p:extLst>
          </p:nvPr>
        </p:nvGraphicFramePr>
        <p:xfrm>
          <a:off x="467544" y="1727770"/>
          <a:ext cx="2281238" cy="1773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56" name="Rovnice" r:id="rId3" imgW="1308100" imgH="1016000" progId="Equation.3">
                  <p:embed/>
                </p:oleObj>
              </mc:Choice>
              <mc:Fallback>
                <p:oleObj name="Rovnice" r:id="rId3" imgW="1308100" imgH="10160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727770"/>
                        <a:ext cx="2281238" cy="17732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" name="Objekt 2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80099425"/>
              </p:ext>
            </p:extLst>
          </p:nvPr>
        </p:nvGraphicFramePr>
        <p:xfrm>
          <a:off x="481620" y="3573016"/>
          <a:ext cx="2924175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57" name="Rovnice" r:id="rId5" imgW="1676400" imgH="660400" progId="Equation.3">
                  <p:embed/>
                </p:oleObj>
              </mc:Choice>
              <mc:Fallback>
                <p:oleObj name="Rovnice" r:id="rId5" imgW="1676400" imgH="6604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1620" y="3573016"/>
                        <a:ext cx="2924175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" name="Objekt 2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94856224"/>
              </p:ext>
            </p:extLst>
          </p:nvPr>
        </p:nvGraphicFramePr>
        <p:xfrm>
          <a:off x="251520" y="4941168"/>
          <a:ext cx="4176464" cy="11476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58" name="Rovnice" r:id="rId7" imgW="2451100" imgH="673100" progId="Equation.3">
                  <p:embed/>
                </p:oleObj>
              </mc:Choice>
              <mc:Fallback>
                <p:oleObj name="Rovnice" r:id="rId7" imgW="2451100" imgH="6731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520" y="4941168"/>
                        <a:ext cx="4176464" cy="114763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" name="Objekt 3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9910547"/>
              </p:ext>
            </p:extLst>
          </p:nvPr>
        </p:nvGraphicFramePr>
        <p:xfrm>
          <a:off x="4449763" y="1501775"/>
          <a:ext cx="2657475" cy="1106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59" name="Rovnice" r:id="rId9" imgW="1524000" imgH="635000" progId="Equation.3">
                  <p:embed/>
                </p:oleObj>
              </mc:Choice>
              <mc:Fallback>
                <p:oleObj name="Rovnice" r:id="rId9" imgW="1524000" imgH="6350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49763" y="1501775"/>
                        <a:ext cx="2657475" cy="11064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33" name="Přímá spojnice 32"/>
          <p:cNvCxnSpPr/>
          <p:nvPr/>
        </p:nvCxnSpPr>
        <p:spPr>
          <a:xfrm>
            <a:off x="4427984" y="2708920"/>
            <a:ext cx="30963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4" name="Objekt 3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85466123"/>
              </p:ext>
            </p:extLst>
          </p:nvPr>
        </p:nvGraphicFramePr>
        <p:xfrm>
          <a:off x="4211960" y="2852936"/>
          <a:ext cx="2259012" cy="752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60" name="Rovnice" r:id="rId11" imgW="1295400" imgH="431800" progId="Equation.3">
                  <p:embed/>
                </p:oleObj>
              </mc:Choice>
              <mc:Fallback>
                <p:oleObj name="Rovnice" r:id="rId11" imgW="1295400" imgH="4318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11960" y="2852936"/>
                        <a:ext cx="2259012" cy="7524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35" name="Přímá spojnice 34"/>
          <p:cNvCxnSpPr/>
          <p:nvPr/>
        </p:nvCxnSpPr>
        <p:spPr>
          <a:xfrm>
            <a:off x="4427984" y="3645024"/>
            <a:ext cx="30963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6" name="Objekt 3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67896753"/>
              </p:ext>
            </p:extLst>
          </p:nvPr>
        </p:nvGraphicFramePr>
        <p:xfrm>
          <a:off x="4788024" y="3757637"/>
          <a:ext cx="2901950" cy="2479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61" name="Rovnice" r:id="rId13" imgW="1663700" imgH="1422400" progId="Equation.3">
                  <p:embed/>
                </p:oleObj>
              </mc:Choice>
              <mc:Fallback>
                <p:oleObj name="Rovnice" r:id="rId13" imgW="1663700" imgH="14224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8024" y="3757637"/>
                        <a:ext cx="2901950" cy="24796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82850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tří lineárních rovnic o třech neznámých – </a:t>
            </a:r>
            <a:r>
              <a:rPr lang="cs-CZ" sz="32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substituce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48924" y="1412776"/>
            <a:ext cx="2530624" cy="388639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 smtClean="0"/>
              <a:t>Řešte soustavu rovnic: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13792233"/>
              </p:ext>
            </p:extLst>
          </p:nvPr>
        </p:nvGraphicFramePr>
        <p:xfrm>
          <a:off x="539552" y="1844824"/>
          <a:ext cx="2304257" cy="228210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74" name="Rovnice" r:id="rId3" imgW="1320800" imgH="1308100" progId="Equation.3">
                  <p:embed/>
                </p:oleObj>
              </mc:Choice>
              <mc:Fallback>
                <p:oleObj name="Rovnice" r:id="rId3" imgW="1320800" imgH="13081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1844824"/>
                        <a:ext cx="2304257" cy="228210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059468" y="1628800"/>
            <a:ext cx="54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neznámé jsou ve jmenovateli, proto je nutné uvést podmínky      </a:t>
            </a:r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03614719"/>
              </p:ext>
            </p:extLst>
          </p:nvPr>
        </p:nvGraphicFramePr>
        <p:xfrm>
          <a:off x="3419872" y="2348880"/>
          <a:ext cx="2896982" cy="4065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75" name="Rovnice" r:id="rId5" imgW="1447172" imgH="203112" progId="Equation.3">
                  <p:embed/>
                </p:oleObj>
              </mc:Choice>
              <mc:Fallback>
                <p:oleObj name="Rovnice" r:id="rId5" imgW="1447172" imgH="203112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19872" y="2348880"/>
                        <a:ext cx="2896982" cy="40659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131476" y="2924944"/>
            <a:ext cx="52565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vzhledem ke tvaru jmenovatelů, lze s výhodou </a:t>
            </a:r>
          </a:p>
          <a:p>
            <a:r>
              <a:rPr lang="cs-CZ" dirty="0"/>
              <a:t> </a:t>
            </a:r>
            <a:r>
              <a:rPr lang="cs-CZ" dirty="0" smtClean="0"/>
              <a:t>   použít tzv. substituci, tj. zavedením nových </a:t>
            </a:r>
          </a:p>
          <a:p>
            <a:r>
              <a:rPr lang="cs-CZ" dirty="0"/>
              <a:t> </a:t>
            </a:r>
            <a:r>
              <a:rPr lang="cs-CZ" dirty="0" smtClean="0"/>
              <a:t>   proměnných</a:t>
            </a:r>
            <a:endParaRPr lang="cs-CZ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81859966"/>
              </p:ext>
            </p:extLst>
          </p:nvPr>
        </p:nvGraphicFramePr>
        <p:xfrm>
          <a:off x="467544" y="4365104"/>
          <a:ext cx="4454525" cy="1781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76" name="Rovnice" r:id="rId7" imgW="2095500" imgH="838200" progId="Equation.3">
                  <p:embed/>
                </p:oleObj>
              </mc:Choice>
              <mc:Fallback>
                <p:oleObj name="Rovnice" r:id="rId7" imgW="2095500" imgH="8382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4365104"/>
                        <a:ext cx="4454525" cy="17811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0" name="Přímá spojnice 9"/>
          <p:cNvCxnSpPr/>
          <p:nvPr/>
        </p:nvCxnSpPr>
        <p:spPr>
          <a:xfrm>
            <a:off x="467544" y="4221088"/>
            <a:ext cx="23042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81175234"/>
              </p:ext>
            </p:extLst>
          </p:nvPr>
        </p:nvGraphicFramePr>
        <p:xfrm>
          <a:off x="6588224" y="3825617"/>
          <a:ext cx="1530668" cy="28629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77" name="Rovnice" r:id="rId9" imgW="685800" imgH="1282700" progId="Equation.3">
                  <p:embed/>
                </p:oleObj>
              </mc:Choice>
              <mc:Fallback>
                <p:oleObj name="Rovnice" r:id="rId9" imgW="685800" imgH="12827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88224" y="3825617"/>
                        <a:ext cx="1530668" cy="286291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Šipka doprava 8"/>
          <p:cNvSpPr/>
          <p:nvPr/>
        </p:nvSpPr>
        <p:spPr>
          <a:xfrm>
            <a:off x="5148064" y="4941168"/>
            <a:ext cx="1224136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7987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Soustava tří lineárních rovnic o třech neznámých – </a:t>
            </a:r>
            <a:r>
              <a:rPr lang="cs-CZ" sz="32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substituce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48924" y="1412776"/>
            <a:ext cx="2530624" cy="388639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 smtClean="0"/>
              <a:t>Řešte soustavu rovnic: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467544" y="4149080"/>
            <a:ext cx="23042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53646478"/>
              </p:ext>
            </p:extLst>
          </p:nvPr>
        </p:nvGraphicFramePr>
        <p:xfrm>
          <a:off x="492521" y="1700808"/>
          <a:ext cx="1270478" cy="23762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04" name="Rovnice" r:id="rId3" imgW="685800" imgH="1282700" progId="Equation.3">
                  <p:embed/>
                </p:oleObj>
              </mc:Choice>
              <mc:Fallback>
                <p:oleObj name="Rovnice" r:id="rId3" imgW="685800" imgH="12827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2521" y="1700808"/>
                        <a:ext cx="1270478" cy="237626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48174349"/>
              </p:ext>
            </p:extLst>
          </p:nvPr>
        </p:nvGraphicFramePr>
        <p:xfrm>
          <a:off x="539552" y="4293096"/>
          <a:ext cx="1744812" cy="129614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05" name="Rovnice" r:id="rId5" imgW="889000" imgH="660400" progId="Equation.3">
                  <p:embed/>
                </p:oleObj>
              </mc:Choice>
              <mc:Fallback>
                <p:oleObj name="Rovnice" r:id="rId5" imgW="889000" imgH="6604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4293096"/>
                        <a:ext cx="1744812" cy="129614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3" name="Přímá spojnice 12"/>
          <p:cNvCxnSpPr/>
          <p:nvPr/>
        </p:nvCxnSpPr>
        <p:spPr>
          <a:xfrm>
            <a:off x="467544" y="5661248"/>
            <a:ext cx="23042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44814854"/>
              </p:ext>
            </p:extLst>
          </p:nvPr>
        </p:nvGraphicFramePr>
        <p:xfrm>
          <a:off x="4016375" y="1997075"/>
          <a:ext cx="1270000" cy="847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06" name="Rovnice" r:id="rId7" imgW="647700" imgH="431800" progId="Equation.3">
                  <p:embed/>
                </p:oleObj>
              </mc:Choice>
              <mc:Fallback>
                <p:oleObj name="Rovnice" r:id="rId7" imgW="647700" imgH="4318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16375" y="1997075"/>
                        <a:ext cx="1270000" cy="847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5" name="Přímá spojnice 14"/>
          <p:cNvCxnSpPr/>
          <p:nvPr/>
        </p:nvCxnSpPr>
        <p:spPr>
          <a:xfrm>
            <a:off x="3923928" y="2924944"/>
            <a:ext cx="23042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9357609"/>
              </p:ext>
            </p:extLst>
          </p:nvPr>
        </p:nvGraphicFramePr>
        <p:xfrm>
          <a:off x="4067944" y="2996952"/>
          <a:ext cx="722312" cy="1246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07" name="Rovnice" r:id="rId9" imgW="368140" imgH="634725" progId="Equation.3">
                  <p:embed/>
                </p:oleObj>
              </mc:Choice>
              <mc:Fallback>
                <p:oleObj name="Rovnice" r:id="rId9" imgW="368140" imgH="634725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67944" y="2996952"/>
                        <a:ext cx="722312" cy="12461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43755378"/>
              </p:ext>
            </p:extLst>
          </p:nvPr>
        </p:nvGraphicFramePr>
        <p:xfrm>
          <a:off x="4139952" y="4734436"/>
          <a:ext cx="2897188" cy="406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08" name="Rovnice" r:id="rId11" imgW="1447172" imgH="203112" progId="Equation.3">
                  <p:embed/>
                </p:oleObj>
              </mc:Choice>
              <mc:Fallback>
                <p:oleObj name="Rovnice" r:id="rId11" imgW="1447172" imgH="203112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39952" y="4734436"/>
                        <a:ext cx="2897188" cy="406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82551344"/>
              </p:ext>
            </p:extLst>
          </p:nvPr>
        </p:nvGraphicFramePr>
        <p:xfrm>
          <a:off x="3833813" y="5229225"/>
          <a:ext cx="2998787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09" name="Rovnice" r:id="rId13" imgW="1498320" imgH="215640" progId="Equation.3">
                  <p:embed/>
                </p:oleObj>
              </mc:Choice>
              <mc:Fallback>
                <p:oleObj name="Rovnice" r:id="rId13" imgW="1498320" imgH="215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33813" y="5229225"/>
                        <a:ext cx="2998787" cy="431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4067944" y="4365104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porovnání s podmínkami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3473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Zdroje:</a:t>
            </a:r>
          </a:p>
          <a:p>
            <a:pPr marL="0" indent="0" eaLnBrk="1" hangingPunct="1">
              <a:buNone/>
            </a:pPr>
            <a:r>
              <a:rPr lang="cs-CZ" sz="1800" dirty="0" smtClean="0"/>
              <a:t>JANEČEK</a:t>
            </a:r>
            <a:r>
              <a:rPr lang="cs-CZ" sz="1800" dirty="0"/>
              <a:t>, František. </a:t>
            </a:r>
            <a:r>
              <a:rPr lang="cs-CZ" sz="1800" i="1" dirty="0"/>
              <a:t>Výrazy, rovnice, nerovnice a jejich soustavy: sbírka úloh k </a:t>
            </a:r>
            <a:r>
              <a:rPr lang="cs-CZ" sz="1800" i="1" dirty="0" smtClean="0"/>
              <a:t>opakování</a:t>
            </a:r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cs-CZ" sz="1800" i="1" dirty="0" smtClean="0"/>
              <a:t>a </a:t>
            </a:r>
            <a:r>
              <a:rPr lang="cs-CZ" sz="1800" i="1" dirty="0"/>
              <a:t>procvičování učiva matematiky střední školy</a:t>
            </a:r>
            <a:r>
              <a:rPr lang="cs-CZ" sz="1800" dirty="0"/>
              <a:t>. 3. </a:t>
            </a:r>
            <a:r>
              <a:rPr lang="cs-CZ" sz="1800" dirty="0" err="1"/>
              <a:t>přeprac</a:t>
            </a:r>
            <a:r>
              <a:rPr lang="cs-CZ" sz="1800" dirty="0"/>
              <a:t>. vyd. Praha: Prometheus, 1995, 194 s. Pomocné knihy pro žáky (Prometheus). ISBN 80-719-6096-9. 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spcBef>
                <a:spcPts val="1200"/>
              </a:spcBef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Autor: Mgr. Vladimíra Houšková</a:t>
            </a:r>
          </a:p>
          <a:p>
            <a:pPr marL="609600" indent="-609600">
              <a:buNone/>
              <a:defRPr/>
            </a:pPr>
            <a:r>
              <a:rPr lang="cs-CZ" sz="1800" dirty="0" smtClean="0">
                <a:latin typeface="Arial" charset="0"/>
              </a:rPr>
              <a:t>Název díla: </a:t>
            </a:r>
            <a:r>
              <a:rPr lang="cs-CZ" sz="1800" dirty="0">
                <a:latin typeface="Arial" charset="0"/>
                <a:cs typeface="Arial" charset="0"/>
              </a:rPr>
              <a:t>Soustavy lineárních rovnic se dvěma a třemi neznámými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Datum vzniku: listopad 2013                                                                                             </a:t>
            </a:r>
          </a:p>
          <a:p>
            <a:pPr marL="0" indent="0">
              <a:spcBef>
                <a:spcPts val="1200"/>
              </a:spcBef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1884</TotalTime>
  <Words>576</Words>
  <Application>Microsoft Office PowerPoint</Application>
  <PresentationFormat>Předvádění na obrazovce (4:3)</PresentationFormat>
  <Paragraphs>82</Paragraphs>
  <Slides>18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Motiv sady Office</vt:lpstr>
      <vt:lpstr>Rovnice</vt:lpstr>
      <vt:lpstr>Obchodní akademie, Střední odborná škola  a Jazyková škola s právem státní jazykové zkoušky,  Hradec Králové</vt:lpstr>
      <vt:lpstr>Soustavy lineárních rovnic se dvěma  a třemi neznámými</vt:lpstr>
      <vt:lpstr>Soustava dvou lineárních rovnic o dvou neznámých</vt:lpstr>
      <vt:lpstr>Soustava dvou lineárních rovnic o dvou neznámých</vt:lpstr>
      <vt:lpstr>Soustava dvou lineárních rovnic o dvou neznámých</vt:lpstr>
      <vt:lpstr>Soustava dvou lineárních rovnic o dvou neznámých</vt:lpstr>
      <vt:lpstr>Soustava dvou lineárních rovnic o dvou neznámých</vt:lpstr>
      <vt:lpstr>Soustava dvou lineárních rovnic o dvou neznámých</vt:lpstr>
      <vt:lpstr>Soustava tří lineárních rovnic o třech neznámých</vt:lpstr>
      <vt:lpstr>Soustava tří lineárních rovnic o třech neznámých</vt:lpstr>
      <vt:lpstr>Soustava tří lineárních rovnic o třech neznámých</vt:lpstr>
      <vt:lpstr>Soustava tří lineárních rovnic o třech neznámých</vt:lpstr>
      <vt:lpstr>Soustava tří lineárních rovnic o třech neznámých</vt:lpstr>
      <vt:lpstr>Soustava tří lineárních rovnic o třech neznámých – substituce</vt:lpstr>
      <vt:lpstr>Soustava tří lineárních rovnic o třech neznámých – substituce</vt:lpstr>
      <vt:lpstr>Soustava tří lineárních rovnic o třech neznámých – substituce</vt:lpstr>
      <vt:lpstr>Soustava tří lineárních rovnic o třech neznámých – substituce</vt:lpstr>
      <vt:lpstr>     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222</cp:revision>
  <dcterms:created xsi:type="dcterms:W3CDTF">2012-11-30T22:17:21Z</dcterms:created>
  <dcterms:modified xsi:type="dcterms:W3CDTF">2014-05-21T21:14:43Z</dcterms:modified>
</cp:coreProperties>
</file>