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8" r:id="rId3"/>
    <p:sldId id="264" r:id="rId4"/>
    <p:sldId id="265" r:id="rId5"/>
    <p:sldId id="259" r:id="rId6"/>
    <p:sldId id="266" r:id="rId7"/>
    <p:sldId id="267" r:id="rId8"/>
    <p:sldId id="260" r:id="rId9"/>
    <p:sldId id="268" r:id="rId10"/>
    <p:sldId id="261" r:id="rId11"/>
    <p:sldId id="270" r:id="rId12"/>
    <p:sldId id="263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VY_32_INOVACE_07_Anglický jazyk 6.ročník_Stone </a:t>
          </a:r>
          <a:r>
            <a:rPr lang="cs-CZ" dirty="0" err="1" smtClean="0"/>
            <a:t>soup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Stone </a:t>
          </a:r>
          <a:r>
            <a:rPr lang="cs-CZ" dirty="0" err="1" smtClean="0"/>
            <a:t>soup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31F6BB5-9801-4E49-8E62-C19883BFA48B}" type="presOf" srcId="{D1B46980-6531-4606-95E6-44980827E919}" destId="{2BE915AB-18AA-4053-B92C-3BFC9ED204BB}" srcOrd="1" destOrd="0" presId="urn:microsoft.com/office/officeart/2005/8/layout/target3"/>
    <dgm:cxn modelId="{87B375E2-E653-4180-BDF6-FEBF3A0DC0C3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2ED3723-6F8C-4BD3-98FF-4F3DE7E0D2F7}" type="presOf" srcId="{4C35D32F-0EAB-4CD7-82EE-45574DC2A586}" destId="{8BEBB6EC-1DAA-4CAC-8A25-BC0FCBD5DBD5}" srcOrd="0" destOrd="0" presId="urn:microsoft.com/office/officeart/2005/8/layout/target3"/>
    <dgm:cxn modelId="{9D6A861E-3261-4278-BF65-F27EA5D93534}" type="presOf" srcId="{757F3AB3-0718-4624-B441-E567A8F0AB56}" destId="{333A1088-737F-45CB-B68E-254E46348037}" srcOrd="0" destOrd="0" presId="urn:microsoft.com/office/officeart/2005/8/layout/target3"/>
    <dgm:cxn modelId="{11FAD5E4-B212-4805-9F53-94F5C9DCA217}" type="presOf" srcId="{D8197B8C-B260-4A16-BDF4-0947B075E274}" destId="{5A5FFA88-C948-4069-8E93-59FA12366E83}" srcOrd="1" destOrd="0" presId="urn:microsoft.com/office/officeart/2005/8/layout/target3"/>
    <dgm:cxn modelId="{EB0218FD-B697-47B0-8F21-F0017B09CA9A}" type="presOf" srcId="{D1D4F407-5343-4D3F-B5B9-D407B03CAEB4}" destId="{D005CE8C-CC26-4C3E-AC11-E15060ECD759}" srcOrd="0" destOrd="0" presId="urn:microsoft.com/office/officeart/2005/8/layout/target3"/>
    <dgm:cxn modelId="{2AD98391-8675-4FD4-8601-F98C1647AD09}" type="presOf" srcId="{B651F6E3-6281-48DB-9319-2AEAFDAE7572}" destId="{619D679B-A015-4ECF-8348-D1034C574F40}" srcOrd="0" destOrd="0" presId="urn:microsoft.com/office/officeart/2005/8/layout/target3"/>
    <dgm:cxn modelId="{EEABAFB7-2AF5-4890-AB04-53264C6AB444}" type="presOf" srcId="{D1B46980-6531-4606-95E6-44980827E919}" destId="{6140AFEC-043D-4C43-A2F9-D0F5331DF3A3}" srcOrd="0" destOrd="0" presId="urn:microsoft.com/office/officeart/2005/8/layout/target3"/>
    <dgm:cxn modelId="{94142006-BDF9-46BC-ACC2-558675E83BEE}" type="presOf" srcId="{4C35D32F-0EAB-4CD7-82EE-45574DC2A586}" destId="{890E4F0B-2866-4A3F-A3C7-2A14B1797930}" srcOrd="1" destOrd="0" presId="urn:microsoft.com/office/officeart/2005/8/layout/target3"/>
    <dgm:cxn modelId="{3972AD5F-4AB4-4F9A-BE8F-A2D27DC7F8C1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E22F465-D9FE-4142-89A1-785A12E7DA7F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976677A-C7C4-45DA-B3D6-A947265CF492}" type="presParOf" srcId="{333A1088-737F-45CB-B68E-254E46348037}" destId="{F5ABB229-8D3B-4694-996A-96F23CF14429}" srcOrd="0" destOrd="0" presId="urn:microsoft.com/office/officeart/2005/8/layout/target3"/>
    <dgm:cxn modelId="{C303A77B-A95A-4C29-8105-EFC5D8955E05}" type="presParOf" srcId="{333A1088-737F-45CB-B68E-254E46348037}" destId="{F41139FD-01EE-4571-8B17-4FB00FC51163}" srcOrd="1" destOrd="0" presId="urn:microsoft.com/office/officeart/2005/8/layout/target3"/>
    <dgm:cxn modelId="{1BE6D9A7-5D08-4CAB-A194-5E6696AC7FDE}" type="presParOf" srcId="{333A1088-737F-45CB-B68E-254E46348037}" destId="{D005CE8C-CC26-4C3E-AC11-E15060ECD759}" srcOrd="2" destOrd="0" presId="urn:microsoft.com/office/officeart/2005/8/layout/target3"/>
    <dgm:cxn modelId="{E54324A9-EDE9-4D0D-BE98-D740F0A0C45C}" type="presParOf" srcId="{333A1088-737F-45CB-B68E-254E46348037}" destId="{2C702D82-9B77-49B7-9568-BB8EB47C3372}" srcOrd="3" destOrd="0" presId="urn:microsoft.com/office/officeart/2005/8/layout/target3"/>
    <dgm:cxn modelId="{C9CB850D-7331-4735-A9DA-D21CBD93870B}" type="presParOf" srcId="{333A1088-737F-45CB-B68E-254E46348037}" destId="{A52A0455-90FF-4808-ABD0-F02540D31D5A}" srcOrd="4" destOrd="0" presId="urn:microsoft.com/office/officeart/2005/8/layout/target3"/>
    <dgm:cxn modelId="{71B6A55A-4690-4195-9E29-32E0D7A5DA58}" type="presParOf" srcId="{333A1088-737F-45CB-B68E-254E46348037}" destId="{6140AFEC-043D-4C43-A2F9-D0F5331DF3A3}" srcOrd="5" destOrd="0" presId="urn:microsoft.com/office/officeart/2005/8/layout/target3"/>
    <dgm:cxn modelId="{F9DC45B4-03AD-46E3-A226-1D8B058D2075}" type="presParOf" srcId="{333A1088-737F-45CB-B68E-254E46348037}" destId="{9358AC05-5D7D-4327-9F80-1AD486AEA664}" srcOrd="6" destOrd="0" presId="urn:microsoft.com/office/officeart/2005/8/layout/target3"/>
    <dgm:cxn modelId="{A6272E01-26A6-4A07-8DDB-BCFE762346CC}" type="presParOf" srcId="{333A1088-737F-45CB-B68E-254E46348037}" destId="{313FC574-E1CD-4FB4-B054-0B805CE0447D}" srcOrd="7" destOrd="0" presId="urn:microsoft.com/office/officeart/2005/8/layout/target3"/>
    <dgm:cxn modelId="{C178F7D9-D163-4C93-8C93-46AEAEECEDEE}" type="presParOf" srcId="{333A1088-737F-45CB-B68E-254E46348037}" destId="{619D679B-A015-4ECF-8348-D1034C574F40}" srcOrd="8" destOrd="0" presId="urn:microsoft.com/office/officeart/2005/8/layout/target3"/>
    <dgm:cxn modelId="{2F102E63-2F11-4449-8B51-645ED1117C52}" type="presParOf" srcId="{333A1088-737F-45CB-B68E-254E46348037}" destId="{322283A8-4A27-4CDA-BAE3-F381106A9174}" srcOrd="9" destOrd="0" presId="urn:microsoft.com/office/officeart/2005/8/layout/target3"/>
    <dgm:cxn modelId="{97F23C0C-0CB9-4442-9BEB-D2164FBB2C6A}" type="presParOf" srcId="{333A1088-737F-45CB-B68E-254E46348037}" destId="{FFC9F71D-1B4F-4AD9-A4A6-86ADEFC8AF5C}" srcOrd="10" destOrd="0" presId="urn:microsoft.com/office/officeart/2005/8/layout/target3"/>
    <dgm:cxn modelId="{E4C21D67-6891-4C05-9801-02A9F979EB15}" type="presParOf" srcId="{333A1088-737F-45CB-B68E-254E46348037}" destId="{25B08C86-7E15-44DC-BE7F-FFB55DD49D12}" srcOrd="11" destOrd="0" presId="urn:microsoft.com/office/officeart/2005/8/layout/target3"/>
    <dgm:cxn modelId="{9B2D79AA-4C34-4C43-9A0A-7079B1F24FC7}" type="presParOf" srcId="{333A1088-737F-45CB-B68E-254E46348037}" destId="{76644BE8-9D7C-4C09-B250-3D10AF48CBB7}" srcOrd="12" destOrd="0" presId="urn:microsoft.com/office/officeart/2005/8/layout/target3"/>
    <dgm:cxn modelId="{80B42687-C215-43D3-A35E-0F7475DEC964}" type="presParOf" srcId="{333A1088-737F-45CB-B68E-254E46348037}" destId="{EE85B701-7295-41C0-BA7A-34D3756A2AE6}" srcOrd="13" destOrd="0" presId="urn:microsoft.com/office/officeart/2005/8/layout/target3"/>
    <dgm:cxn modelId="{3EF6813C-B861-49FF-8FB9-6B293A7E8690}" type="presParOf" srcId="{333A1088-737F-45CB-B68E-254E46348037}" destId="{8BEBB6EC-1DAA-4CAC-8A25-BC0FCBD5DBD5}" srcOrd="14" destOrd="0" presId="urn:microsoft.com/office/officeart/2005/8/layout/target3"/>
    <dgm:cxn modelId="{3DB2CCDF-B8F1-415C-81A9-4B3BDE667458}" type="presParOf" srcId="{333A1088-737F-45CB-B68E-254E46348037}" destId="{AED2198E-93D5-4001-81B4-73124B309672}" srcOrd="15" destOrd="0" presId="urn:microsoft.com/office/officeart/2005/8/layout/target3"/>
    <dgm:cxn modelId="{A799081C-AC7D-4AE5-BF36-86A053885315}" type="presParOf" srcId="{333A1088-737F-45CB-B68E-254E46348037}" destId="{2BE915AB-18AA-4053-B92C-3BFC9ED204BB}" srcOrd="16" destOrd="0" presId="urn:microsoft.com/office/officeart/2005/8/layout/target3"/>
    <dgm:cxn modelId="{A3824EA1-B5CC-4AC1-863B-6256C874D6CF}" type="presParOf" srcId="{333A1088-737F-45CB-B68E-254E46348037}" destId="{6BB5E863-4638-4E1D-BFDE-399D028AC4ED}" srcOrd="17" destOrd="0" presId="urn:microsoft.com/office/officeart/2005/8/layout/target3"/>
    <dgm:cxn modelId="{E00A3483-6216-4A04-84A6-7FAB930D64AC}" type="presParOf" srcId="{333A1088-737F-45CB-B68E-254E46348037}" destId="{5A5FFA88-C948-4069-8E93-59FA12366E83}" srcOrd="18" destOrd="0" presId="urn:microsoft.com/office/officeart/2005/8/layout/target3"/>
    <dgm:cxn modelId="{A1A4D37D-139C-4BEF-A31C-B941B3265EA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ZŠ Týnec nad Labem</a:t>
          </a:r>
          <a:endParaRPr lang="cs-CZ" sz="1600" kern="1200" dirty="0"/>
        </a:p>
      </dsp:txBody>
      <dsp:txXfrm>
        <a:off x="1273857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Lenka Hrnčířová</a:t>
          </a:r>
          <a:endParaRPr lang="cs-CZ" sz="16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VY_32_INOVACE_07_Anglický jazyk 6.ročník_Stone </a:t>
          </a:r>
          <a:r>
            <a:rPr lang="cs-CZ" sz="1600" kern="1200" dirty="0" err="1" smtClean="0"/>
            <a:t>soup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Téma: Stone </a:t>
          </a:r>
          <a:r>
            <a:rPr lang="cs-CZ" sz="1600" kern="1200" dirty="0" err="1" smtClean="0"/>
            <a:t>soup</a:t>
          </a:r>
          <a:endParaRPr lang="cs-CZ" sz="16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CZ.1.07/1.4.00/21.1921</a:t>
          </a:r>
          <a:endParaRPr lang="cs-CZ" sz="16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F260FC-A821-400B-B480-EFEC486C92F0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146AD2-112F-4474-ACD3-2B101E1E95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802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707D70-0F88-4738-AF20-0E35B1A9AD9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7824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691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0166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34628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1788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0438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8205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90439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96680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966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8546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6734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46AD2-112F-4474-ACD3-2B101E1E9526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4215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7B14D7A-E0AD-4B57-8560-EA13C31022D3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C1736C8-4CEE-435D-9975-B4BD7F9C406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39554104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05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897436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                 Anotace</a:t>
            </a:r>
          </a:p>
          <a:p>
            <a:endParaRPr lang="cs-CZ" sz="2400" dirty="0" smtClean="0"/>
          </a:p>
          <a:p>
            <a:r>
              <a:rPr lang="cs-CZ" sz="2400" dirty="0"/>
              <a:t> </a:t>
            </a:r>
            <a:r>
              <a:rPr lang="cs-CZ" sz="2400" dirty="0" smtClean="0"/>
              <a:t>Anglický jazyk, 6. ročník, Stone </a:t>
            </a:r>
            <a:r>
              <a:rPr lang="cs-CZ" sz="2400" dirty="0" err="1" smtClean="0"/>
              <a:t>soup</a:t>
            </a:r>
            <a:r>
              <a:rPr lang="cs-CZ" sz="2400" dirty="0" smtClean="0"/>
              <a:t> – Kamenná polévka</a:t>
            </a:r>
          </a:p>
          <a:p>
            <a:endParaRPr lang="cs-CZ" sz="2400" dirty="0"/>
          </a:p>
          <a:p>
            <a:r>
              <a:rPr lang="cs-CZ" sz="2400" dirty="0" smtClean="0"/>
              <a:t>1)Motivační otázky o pohádkách</a:t>
            </a:r>
          </a:p>
          <a:p>
            <a:r>
              <a:rPr lang="cs-CZ" sz="2400" dirty="0" smtClean="0"/>
              <a:t>   Otázky</a:t>
            </a:r>
            <a:r>
              <a:rPr lang="cs-CZ" sz="2400" dirty="0" smtClean="0"/>
              <a:t>, na které žáci odpovídají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procvičit ústně, pak zadat jako SP bez použití textu pohádky</a:t>
            </a:r>
          </a:p>
          <a:p>
            <a:pPr marL="342900" indent="-342900">
              <a:buFontTx/>
              <a:buChar char="-"/>
            </a:pPr>
            <a:r>
              <a:rPr lang="cs-CZ" sz="2400" dirty="0"/>
              <a:t>l</a:t>
            </a:r>
            <a:r>
              <a:rPr lang="cs-CZ" sz="2400" dirty="0" smtClean="0"/>
              <a:t>ze zadat i jako práci s neznámým textem – vyhledávání</a:t>
            </a:r>
          </a:p>
          <a:p>
            <a:endParaRPr lang="cs-CZ" sz="2400" dirty="0" smtClean="0"/>
          </a:p>
          <a:p>
            <a:r>
              <a:rPr lang="cs-CZ" sz="2400" dirty="0" smtClean="0"/>
              <a:t>2) Správné odpovědi na otázky</a:t>
            </a:r>
          </a:p>
          <a:p>
            <a:endParaRPr lang="cs-CZ" sz="2400" dirty="0" smtClean="0"/>
          </a:p>
          <a:p>
            <a:r>
              <a:rPr lang="cs-CZ" sz="2400" dirty="0" smtClean="0"/>
              <a:t>3) Zjednodušený text pohádky s chybějícími slovy – doplnit,</a:t>
            </a:r>
          </a:p>
          <a:p>
            <a:r>
              <a:rPr lang="cs-CZ" sz="2400" dirty="0" smtClean="0"/>
              <a:t>lze nakopírovat a zadat jako SP nebo doplnit na interaktivní tabuli</a:t>
            </a:r>
          </a:p>
          <a:p>
            <a:endParaRPr lang="cs-CZ" sz="2400" dirty="0" smtClean="0"/>
          </a:p>
          <a:p>
            <a:r>
              <a:rPr lang="cs-CZ" sz="2400" dirty="0" smtClean="0"/>
              <a:t>4) Správná slova pro doplnění textu</a:t>
            </a:r>
          </a:p>
          <a:p>
            <a:endParaRPr lang="cs-CZ" sz="2400" dirty="0"/>
          </a:p>
          <a:p>
            <a:r>
              <a:rPr lang="cs-CZ" sz="2400" dirty="0" smtClean="0"/>
              <a:t>Pomůcky: fixy na interaktivní tabuli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852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836712"/>
            <a:ext cx="208178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Stone </a:t>
            </a:r>
            <a:r>
              <a:rPr lang="cs-CZ" sz="3200" b="1" dirty="0" err="1" smtClean="0">
                <a:solidFill>
                  <a:srgbClr val="FF0000"/>
                </a:solidFill>
              </a:rPr>
              <a:t>soup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2132856"/>
            <a:ext cx="518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does</a:t>
            </a:r>
            <a:r>
              <a:rPr lang="cs-CZ" sz="2800" dirty="0" smtClean="0"/>
              <a:t>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mean</a:t>
            </a:r>
            <a:r>
              <a:rPr lang="cs-CZ" sz="2800" dirty="0" smtClean="0"/>
              <a:t> in Czech?</a:t>
            </a:r>
          </a:p>
          <a:p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429000"/>
            <a:ext cx="7318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isn´t</a:t>
            </a:r>
            <a:r>
              <a:rPr lang="cs-CZ" sz="2800" dirty="0" smtClean="0"/>
              <a:t> food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people</a:t>
            </a:r>
            <a:r>
              <a:rPr lang="cs-CZ" sz="2800" dirty="0" smtClean="0"/>
              <a:t> but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fairy</a:t>
            </a:r>
            <a:r>
              <a:rPr lang="cs-CZ" sz="2800" dirty="0" smtClean="0"/>
              <a:t> </a:t>
            </a:r>
            <a:r>
              <a:rPr lang="cs-CZ" sz="2800" dirty="0" err="1" smtClean="0"/>
              <a:t>tale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4797152"/>
            <a:ext cx="679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Did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read</a:t>
            </a:r>
            <a:r>
              <a:rPr lang="cs-CZ" sz="2800" dirty="0" smtClean="0"/>
              <a:t> </a:t>
            </a:r>
            <a:r>
              <a:rPr lang="cs-CZ" sz="2800" dirty="0" err="1" smtClean="0"/>
              <a:t>any</a:t>
            </a:r>
            <a:r>
              <a:rPr lang="cs-CZ" sz="2800" dirty="0" smtClean="0"/>
              <a:t> </a:t>
            </a:r>
            <a:r>
              <a:rPr lang="cs-CZ" sz="2800" dirty="0" err="1" smtClean="0"/>
              <a:t>fairy</a:t>
            </a:r>
            <a:r>
              <a:rPr lang="cs-CZ" sz="2800" dirty="0" smtClean="0"/>
              <a:t> </a:t>
            </a:r>
            <a:r>
              <a:rPr lang="cs-CZ" sz="2800" dirty="0" err="1" smtClean="0"/>
              <a:t>tale</a:t>
            </a:r>
            <a:r>
              <a:rPr lang="cs-CZ" sz="2800" dirty="0" smtClean="0"/>
              <a:t> in </a:t>
            </a:r>
            <a:r>
              <a:rPr lang="cs-CZ" sz="2800" dirty="0" err="1" smtClean="0"/>
              <a:t>English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pic>
        <p:nvPicPr>
          <p:cNvPr id="1026" name="Picture 2" descr="http://ts3.mm.bing.net/images/thumbnail.aspx?q=4512031185570242&amp;id=16fc05b4ea5b8c0433fab6dba307be39&amp;url=http%3a%2f%2fwww.scholastic.com%2fcontent5%2fmedia%2fproducts%2f75%2f9780833519375_s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806" y="839010"/>
            <a:ext cx="2360609" cy="259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291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700808"/>
            <a:ext cx="768171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Do </a:t>
            </a:r>
            <a:r>
              <a:rPr lang="cs-CZ" sz="2800" b="1" dirty="0" err="1" smtClean="0"/>
              <a:t>you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know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names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fairy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tales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English</a:t>
            </a:r>
            <a:r>
              <a:rPr lang="cs-CZ" sz="2800" b="1" dirty="0" smtClean="0"/>
              <a:t>?</a:t>
            </a:r>
          </a:p>
          <a:p>
            <a:endParaRPr lang="cs-CZ" sz="2800" b="1" dirty="0"/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30" y="2896368"/>
            <a:ext cx="1712166" cy="1649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896367"/>
            <a:ext cx="184785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839" y="2954148"/>
            <a:ext cx="1876425" cy="153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896368"/>
            <a:ext cx="187642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033" y="4469862"/>
            <a:ext cx="2066925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162" y="4487042"/>
            <a:ext cx="2019300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0194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16632"/>
            <a:ext cx="835292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            </a:t>
            </a:r>
          </a:p>
          <a:p>
            <a:endParaRPr lang="cs-CZ" sz="2800" b="1" u="sng" dirty="0"/>
          </a:p>
          <a:p>
            <a:r>
              <a:rPr lang="cs-CZ" sz="2800" b="1" u="sng" dirty="0" smtClean="0"/>
              <a:t>Stone </a:t>
            </a:r>
            <a:r>
              <a:rPr lang="cs-CZ" sz="2800" b="1" u="sng" dirty="0" err="1" smtClean="0"/>
              <a:t>soup</a:t>
            </a:r>
            <a:endParaRPr lang="cs-CZ" sz="2800" b="1" u="sng" dirty="0" smtClean="0"/>
          </a:p>
          <a:p>
            <a:endParaRPr lang="cs-CZ" sz="2800" b="1" dirty="0" smtClean="0"/>
          </a:p>
          <a:p>
            <a:r>
              <a:rPr lang="cs-CZ" sz="2800" b="1" dirty="0" err="1" smtClean="0"/>
              <a:t>Answer</a:t>
            </a:r>
            <a:endParaRPr lang="cs-CZ" sz="2800" b="1" dirty="0" smtClean="0"/>
          </a:p>
          <a:p>
            <a:pPr marL="514350" indent="-514350">
              <a:buAutoNum type="arabicParenR"/>
            </a:pPr>
            <a:r>
              <a:rPr lang="cs-CZ" sz="2800" b="1" dirty="0" err="1" smtClean="0"/>
              <a:t>Who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came</a:t>
            </a:r>
            <a:r>
              <a:rPr lang="cs-CZ" sz="2800" b="1" dirty="0" smtClean="0"/>
              <a:t> to </a:t>
            </a:r>
            <a:r>
              <a:rPr lang="cs-CZ" sz="2800" b="1" dirty="0" err="1" smtClean="0"/>
              <a:t>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old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woman´s</a:t>
            </a:r>
            <a:r>
              <a:rPr lang="cs-CZ" sz="2800" b="1" dirty="0" smtClean="0"/>
              <a:t> house?</a:t>
            </a:r>
          </a:p>
          <a:p>
            <a:pPr marL="514350" indent="-514350">
              <a:buAutoNum type="arabicParenR"/>
            </a:pPr>
            <a:endParaRPr lang="cs-CZ" sz="2800" b="1" dirty="0"/>
          </a:p>
          <a:p>
            <a:endParaRPr lang="cs-CZ" sz="2800" b="1" dirty="0" smtClean="0"/>
          </a:p>
          <a:p>
            <a:r>
              <a:rPr lang="cs-CZ" sz="2800" b="1" dirty="0" smtClean="0"/>
              <a:t>2) </a:t>
            </a:r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did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tramp </a:t>
            </a:r>
            <a:r>
              <a:rPr lang="cs-CZ" sz="2800" b="1" dirty="0" err="1" smtClean="0"/>
              <a:t>want</a:t>
            </a:r>
            <a:r>
              <a:rPr lang="cs-CZ" sz="2800" b="1" dirty="0" smtClean="0"/>
              <a:t>?</a:t>
            </a:r>
          </a:p>
          <a:p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smtClean="0"/>
              <a:t>3) </a:t>
            </a:r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old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woman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like</a:t>
            </a:r>
            <a:r>
              <a:rPr lang="cs-CZ" sz="2800" b="1" dirty="0" smtClean="0"/>
              <a:t>?</a:t>
            </a:r>
          </a:p>
          <a:p>
            <a:endParaRPr lang="cs-CZ" sz="28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44008" y="2996952"/>
            <a:ext cx="1488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a</a:t>
            </a:r>
            <a:r>
              <a:rPr lang="cs-CZ" sz="2800" b="1" dirty="0" smtClean="0">
                <a:solidFill>
                  <a:srgbClr val="FF0000"/>
                </a:solidFill>
              </a:rPr>
              <a:t> tramp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8024" y="414908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food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20817" y="5445224"/>
            <a:ext cx="1312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mean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42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412776"/>
            <a:ext cx="8784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4</a:t>
            </a:r>
            <a:r>
              <a:rPr lang="cs-CZ" b="1" dirty="0" smtClean="0"/>
              <a:t>) </a:t>
            </a:r>
            <a:r>
              <a:rPr lang="cs-CZ" sz="2800" b="1" dirty="0" err="1"/>
              <a:t>What</a:t>
            </a:r>
            <a:r>
              <a:rPr lang="cs-CZ" sz="2800" b="1" dirty="0"/>
              <a:t> </a:t>
            </a:r>
            <a:r>
              <a:rPr lang="cs-CZ" sz="2800" b="1" dirty="0" err="1"/>
              <a:t>thing</a:t>
            </a:r>
            <a:r>
              <a:rPr lang="cs-CZ" sz="2800" b="1" dirty="0"/>
              <a:t> </a:t>
            </a:r>
            <a:r>
              <a:rPr lang="cs-CZ" sz="2800" b="1" dirty="0" err="1"/>
              <a:t>did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tramp show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old</a:t>
            </a:r>
            <a:r>
              <a:rPr lang="cs-CZ" sz="2800" b="1" dirty="0"/>
              <a:t> </a:t>
            </a:r>
            <a:r>
              <a:rPr lang="cs-CZ" sz="2800" b="1" dirty="0" err="1"/>
              <a:t>woman</a:t>
            </a:r>
            <a:r>
              <a:rPr lang="cs-CZ" sz="2800" b="1" dirty="0" smtClean="0"/>
              <a:t>?</a:t>
            </a:r>
          </a:p>
          <a:p>
            <a:endParaRPr lang="cs-CZ" sz="2800" b="1" dirty="0"/>
          </a:p>
          <a:p>
            <a:endParaRPr lang="cs-CZ" sz="2800" b="1" dirty="0"/>
          </a:p>
          <a:p>
            <a:r>
              <a:rPr lang="cs-CZ" sz="2800" b="1" dirty="0"/>
              <a:t>5) </a:t>
            </a:r>
            <a:r>
              <a:rPr lang="cs-CZ" sz="2800" b="1" dirty="0" err="1"/>
              <a:t>What</a:t>
            </a:r>
            <a:r>
              <a:rPr lang="cs-CZ" sz="2800" b="1" dirty="0"/>
              <a:t> </a:t>
            </a:r>
            <a:r>
              <a:rPr lang="cs-CZ" sz="2800" b="1" dirty="0" err="1"/>
              <a:t>could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tramp make </a:t>
            </a:r>
            <a:r>
              <a:rPr lang="cs-CZ" sz="2800" b="1" dirty="0" err="1"/>
              <a:t>with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thing</a:t>
            </a:r>
            <a:r>
              <a:rPr lang="cs-CZ" sz="2800" b="1" dirty="0" smtClean="0"/>
              <a:t>?</a:t>
            </a:r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r>
              <a:rPr lang="cs-CZ" sz="2800" b="1" dirty="0"/>
              <a:t>6) </a:t>
            </a:r>
            <a:r>
              <a:rPr lang="cs-CZ" sz="2800" b="1" dirty="0" err="1"/>
              <a:t>What</a:t>
            </a:r>
            <a:r>
              <a:rPr lang="cs-CZ" sz="2800" b="1" dirty="0"/>
              <a:t> </a:t>
            </a:r>
            <a:r>
              <a:rPr lang="cs-CZ" sz="2800" b="1" dirty="0" err="1"/>
              <a:t>did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old</a:t>
            </a:r>
            <a:r>
              <a:rPr lang="cs-CZ" sz="2800" b="1" dirty="0"/>
              <a:t> </a:t>
            </a:r>
            <a:r>
              <a:rPr lang="cs-CZ" sz="2800" b="1" dirty="0" err="1"/>
              <a:t>woman</a:t>
            </a:r>
            <a:r>
              <a:rPr lang="cs-CZ" sz="2800" b="1" dirty="0"/>
              <a:t> </a:t>
            </a:r>
            <a:r>
              <a:rPr lang="cs-CZ" sz="2800" b="1" dirty="0" err="1"/>
              <a:t>bring</a:t>
            </a:r>
            <a:r>
              <a:rPr lang="cs-CZ" sz="2800" b="1" dirty="0"/>
              <a:t> </a:t>
            </a:r>
            <a:r>
              <a:rPr lang="cs-CZ" sz="2800" b="1" dirty="0" err="1"/>
              <a:t>from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kitchen</a:t>
            </a:r>
            <a:r>
              <a:rPr lang="cs-CZ" sz="2800" b="1" dirty="0"/>
              <a:t>?</a:t>
            </a:r>
          </a:p>
          <a:p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067944" y="206084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a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magic</a:t>
            </a:r>
            <a:r>
              <a:rPr lang="cs-CZ" sz="2800" b="1" dirty="0" smtClean="0">
                <a:solidFill>
                  <a:srgbClr val="FF0000"/>
                </a:solidFill>
              </a:rPr>
              <a:t> stone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3968" y="3397935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soup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5229200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a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saucepan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of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water</a:t>
            </a:r>
            <a:r>
              <a:rPr lang="cs-CZ" sz="2800" b="1" dirty="0" smtClean="0">
                <a:solidFill>
                  <a:srgbClr val="FF0000"/>
                </a:solidFill>
              </a:rPr>
              <a:t>, salt and </a:t>
            </a:r>
            <a:r>
              <a:rPr lang="cs-CZ" sz="2800" b="1" dirty="0" err="1" smtClean="0">
                <a:solidFill>
                  <a:srgbClr val="FF0000"/>
                </a:solidFill>
              </a:rPr>
              <a:t>pepper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58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908720"/>
            <a:ext cx="84969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7) </a:t>
            </a:r>
            <a:r>
              <a:rPr lang="cs-CZ" sz="2800" b="1" dirty="0" err="1"/>
              <a:t>What</a:t>
            </a:r>
            <a:r>
              <a:rPr lang="cs-CZ" sz="2800" b="1" dirty="0"/>
              <a:t> </a:t>
            </a:r>
            <a:r>
              <a:rPr lang="cs-CZ" sz="2800" b="1" dirty="0" err="1"/>
              <a:t>vegetables</a:t>
            </a:r>
            <a:r>
              <a:rPr lang="cs-CZ" sz="2800" b="1" dirty="0"/>
              <a:t> </a:t>
            </a:r>
            <a:r>
              <a:rPr lang="cs-CZ" sz="2800" b="1" dirty="0" err="1"/>
              <a:t>did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woman</a:t>
            </a:r>
            <a:r>
              <a:rPr lang="cs-CZ" sz="2800" b="1" dirty="0"/>
              <a:t> </a:t>
            </a:r>
            <a:r>
              <a:rPr lang="cs-CZ" sz="2800" b="1" dirty="0" err="1"/>
              <a:t>bring</a:t>
            </a:r>
            <a:r>
              <a:rPr lang="cs-CZ" sz="2800" b="1" dirty="0"/>
              <a:t> </a:t>
            </a:r>
            <a:r>
              <a:rPr lang="cs-CZ" sz="2800" b="1" dirty="0" err="1"/>
              <a:t>from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smtClean="0"/>
              <a:t> </a:t>
            </a:r>
            <a:r>
              <a:rPr lang="cs-CZ" sz="2800" b="1" dirty="0"/>
              <a:t>garden</a:t>
            </a:r>
            <a:r>
              <a:rPr lang="cs-CZ" sz="2800" b="1" dirty="0" smtClean="0"/>
              <a:t>?</a:t>
            </a:r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r>
              <a:rPr lang="cs-CZ" sz="2800" b="1" dirty="0"/>
              <a:t>8) </a:t>
            </a:r>
            <a:r>
              <a:rPr lang="cs-CZ" sz="2800" b="1" dirty="0" err="1"/>
              <a:t>What</a:t>
            </a:r>
            <a:r>
              <a:rPr lang="cs-CZ" sz="2800" b="1" dirty="0"/>
              <a:t> </a:t>
            </a:r>
            <a:r>
              <a:rPr lang="cs-CZ" sz="2800" b="1" dirty="0" err="1"/>
              <a:t>did</a:t>
            </a:r>
            <a:r>
              <a:rPr lang="cs-CZ" sz="2800" b="1" dirty="0"/>
              <a:t> </a:t>
            </a:r>
            <a:r>
              <a:rPr lang="cs-CZ" sz="2800" b="1" dirty="0" err="1"/>
              <a:t>she</a:t>
            </a:r>
            <a:r>
              <a:rPr lang="cs-CZ" sz="2800" b="1" dirty="0"/>
              <a:t> </a:t>
            </a:r>
            <a:r>
              <a:rPr lang="cs-CZ" sz="2800" b="1" dirty="0" err="1"/>
              <a:t>bring</a:t>
            </a:r>
            <a:r>
              <a:rPr lang="cs-CZ" sz="2800" b="1" dirty="0"/>
              <a:t> </a:t>
            </a:r>
            <a:r>
              <a:rPr lang="cs-CZ" sz="2800" b="1" dirty="0" err="1"/>
              <a:t>from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cellar</a:t>
            </a:r>
            <a:r>
              <a:rPr lang="cs-CZ" sz="2800" b="1" dirty="0" smtClean="0"/>
              <a:t>?</a:t>
            </a:r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r>
              <a:rPr lang="cs-CZ" sz="2800" b="1" dirty="0"/>
              <a:t>9) </a:t>
            </a:r>
            <a:r>
              <a:rPr lang="cs-CZ" sz="2800" b="1" dirty="0" err="1"/>
              <a:t>What</a:t>
            </a:r>
            <a:r>
              <a:rPr lang="cs-CZ" sz="2800" b="1" dirty="0"/>
              <a:t> </a:t>
            </a:r>
            <a:r>
              <a:rPr lang="cs-CZ" sz="2800" b="1" dirty="0" err="1"/>
              <a:t>did</a:t>
            </a:r>
            <a:r>
              <a:rPr lang="cs-CZ" sz="2800" b="1" dirty="0"/>
              <a:t> </a:t>
            </a:r>
            <a:r>
              <a:rPr lang="cs-CZ" sz="2800" b="1" dirty="0" err="1"/>
              <a:t>she</a:t>
            </a:r>
            <a:r>
              <a:rPr lang="cs-CZ" sz="2800" b="1" dirty="0"/>
              <a:t> </a:t>
            </a:r>
            <a:r>
              <a:rPr lang="cs-CZ" sz="2800" b="1" dirty="0" err="1"/>
              <a:t>put</a:t>
            </a:r>
            <a:r>
              <a:rPr lang="cs-CZ" sz="2800" b="1" dirty="0"/>
              <a:t> on </a:t>
            </a:r>
            <a:r>
              <a:rPr lang="cs-CZ" sz="2800" b="1" dirty="0" err="1"/>
              <a:t>the</a:t>
            </a:r>
            <a:r>
              <a:rPr lang="cs-CZ" sz="2800" b="1" dirty="0"/>
              <a:t> table </a:t>
            </a:r>
            <a:r>
              <a:rPr lang="cs-CZ" sz="2800" b="1" dirty="0" err="1"/>
              <a:t>when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soup</a:t>
            </a:r>
            <a:r>
              <a:rPr lang="cs-CZ" sz="2800" b="1" dirty="0"/>
              <a:t> </a:t>
            </a:r>
            <a:r>
              <a:rPr lang="cs-CZ" sz="2800" b="1" dirty="0" err="1"/>
              <a:t>was</a:t>
            </a:r>
            <a:r>
              <a:rPr lang="cs-CZ" sz="2800" b="1" dirty="0"/>
              <a:t> </a:t>
            </a:r>
            <a:r>
              <a:rPr lang="cs-CZ" sz="2800" b="1" dirty="0" err="1"/>
              <a:t>ready</a:t>
            </a:r>
            <a:r>
              <a:rPr lang="cs-CZ" b="1" dirty="0"/>
              <a:t>?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7544" y="2060848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           </a:t>
            </a:r>
            <a:r>
              <a:rPr lang="cs-CZ" sz="2800" b="1" dirty="0" err="1" smtClean="0">
                <a:solidFill>
                  <a:srgbClr val="FF0000"/>
                </a:solidFill>
              </a:rPr>
              <a:t>potatoes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carrots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beans</a:t>
            </a:r>
            <a:r>
              <a:rPr lang="cs-CZ" sz="2800" b="1" dirty="0" smtClean="0">
                <a:solidFill>
                  <a:srgbClr val="FF0000"/>
                </a:solidFill>
              </a:rPr>
              <a:t> and a </a:t>
            </a:r>
            <a:r>
              <a:rPr lang="cs-CZ" sz="2800" b="1" dirty="0" err="1" smtClean="0">
                <a:solidFill>
                  <a:srgbClr val="FF0000"/>
                </a:solidFill>
              </a:rPr>
              <a:t>onion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67744" y="3933056"/>
            <a:ext cx="38241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 ham and </a:t>
            </a:r>
            <a:r>
              <a:rPr lang="cs-CZ" sz="2800" b="1" dirty="0" err="1" smtClean="0">
                <a:solidFill>
                  <a:srgbClr val="FF0000"/>
                </a:solidFill>
              </a:rPr>
              <a:t>sausages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6093296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</a:t>
            </a:r>
            <a:r>
              <a:rPr lang="cs-CZ" sz="2800" b="1" dirty="0" err="1" smtClean="0">
                <a:solidFill>
                  <a:srgbClr val="FF0000"/>
                </a:solidFill>
              </a:rPr>
              <a:t>bread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butter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wine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knives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forks</a:t>
            </a:r>
            <a:r>
              <a:rPr lang="cs-CZ" sz="2800" b="1" dirty="0" smtClean="0">
                <a:solidFill>
                  <a:srgbClr val="FF0000"/>
                </a:solidFill>
              </a:rPr>
              <a:t> and </a:t>
            </a:r>
            <a:r>
              <a:rPr lang="cs-CZ" sz="2800" b="1" dirty="0" err="1" smtClean="0">
                <a:solidFill>
                  <a:srgbClr val="FF0000"/>
                </a:solidFill>
              </a:rPr>
              <a:t>spoons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633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176790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b="1" u="sng" dirty="0" smtClean="0"/>
          </a:p>
          <a:p>
            <a:endParaRPr lang="cs-CZ" sz="2800" b="1" u="sng" dirty="0"/>
          </a:p>
          <a:p>
            <a:r>
              <a:rPr lang="cs-CZ" sz="2800" b="1" u="sng" dirty="0" err="1" smtClean="0"/>
              <a:t>Complete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the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missing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words</a:t>
            </a:r>
            <a:endParaRPr lang="cs-CZ" sz="2800" b="1" u="sng" dirty="0" smtClean="0"/>
          </a:p>
          <a:p>
            <a:endParaRPr lang="cs-CZ" sz="2800" b="1" u="sng" dirty="0"/>
          </a:p>
          <a:p>
            <a:r>
              <a:rPr lang="cs-CZ" sz="2800" b="1" dirty="0" smtClean="0"/>
              <a:t>A tramp </a:t>
            </a:r>
            <a:r>
              <a:rPr lang="cs-CZ" sz="2800" b="1" dirty="0" err="1" smtClean="0"/>
              <a:t>came</a:t>
            </a:r>
            <a:r>
              <a:rPr lang="cs-CZ" sz="2800" b="1" dirty="0" smtClean="0"/>
              <a:t> to </a:t>
            </a:r>
            <a:r>
              <a:rPr lang="cs-CZ" sz="2800" b="1" dirty="0" err="1" smtClean="0"/>
              <a:t>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old</a:t>
            </a:r>
            <a:r>
              <a:rPr lang="cs-CZ" sz="2800" b="1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1)……………………… .</a:t>
            </a:r>
          </a:p>
          <a:p>
            <a:r>
              <a:rPr lang="cs-CZ" sz="2800" b="1" dirty="0" smtClean="0"/>
              <a:t> </a:t>
            </a:r>
          </a:p>
          <a:p>
            <a:r>
              <a:rPr lang="cs-CZ" sz="2800" b="1" dirty="0" smtClean="0"/>
              <a:t>He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hungry</a:t>
            </a:r>
            <a:r>
              <a:rPr lang="cs-CZ" sz="2800" b="1" dirty="0" smtClean="0"/>
              <a:t>, so he </a:t>
            </a:r>
            <a:r>
              <a:rPr lang="cs-CZ" sz="2800" b="1" dirty="0" err="1" smtClean="0"/>
              <a:t>wanted</a:t>
            </a:r>
            <a:r>
              <a:rPr lang="cs-CZ" sz="2800" b="1" dirty="0" smtClean="0"/>
              <a:t> to </a:t>
            </a:r>
            <a:r>
              <a:rPr lang="cs-CZ" sz="2800" b="1" dirty="0" smtClean="0">
                <a:solidFill>
                  <a:srgbClr val="FF0000"/>
                </a:solidFill>
              </a:rPr>
              <a:t>2) …………………. .</a:t>
            </a:r>
            <a:r>
              <a:rPr lang="cs-CZ" sz="2800" b="1" dirty="0" smtClean="0"/>
              <a:t> 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But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 </a:t>
            </a:r>
            <a:r>
              <a:rPr lang="cs-CZ" sz="2800" b="1" dirty="0" err="1" smtClean="0"/>
              <a:t>woman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was</a:t>
            </a:r>
            <a:r>
              <a:rPr lang="cs-CZ" sz="2800" b="1" dirty="0"/>
              <a:t> </a:t>
            </a:r>
            <a:r>
              <a:rPr lang="cs-CZ" sz="2800" b="1" dirty="0" smtClean="0"/>
              <a:t>very </a:t>
            </a:r>
            <a:r>
              <a:rPr lang="cs-CZ" sz="2800" b="1" dirty="0" smtClean="0">
                <a:solidFill>
                  <a:srgbClr val="FF0000"/>
                </a:solidFill>
              </a:rPr>
              <a:t>3) …………………….. 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/>
              <a:t>So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/>
              <a:t>s</a:t>
            </a:r>
            <a:r>
              <a:rPr lang="cs-CZ" sz="2800" b="1" dirty="0" err="1" smtClean="0"/>
              <a:t>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said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tramp: „Go </a:t>
            </a:r>
            <a:r>
              <a:rPr lang="cs-CZ" sz="2800" b="1" dirty="0" smtClean="0">
                <a:solidFill>
                  <a:srgbClr val="FF0000"/>
                </a:solidFill>
              </a:rPr>
              <a:t>4) …………….. .</a:t>
            </a:r>
          </a:p>
        </p:txBody>
      </p:sp>
    </p:spTree>
    <p:extLst>
      <p:ext uri="{BB962C8B-B14F-4D97-AF65-F5344CB8AC3E}">
        <p14:creationId xmlns:p14="http://schemas.microsoft.com/office/powerpoint/2010/main" val="247009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268760"/>
            <a:ext cx="81369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But </a:t>
            </a:r>
            <a:r>
              <a:rPr lang="cs-CZ" sz="2800" b="1" dirty="0" err="1"/>
              <a:t>the</a:t>
            </a:r>
            <a:r>
              <a:rPr lang="cs-CZ" sz="2800" b="1" dirty="0"/>
              <a:t> tramp had a </a:t>
            </a:r>
            <a:r>
              <a:rPr lang="cs-CZ" sz="2800" b="1" dirty="0">
                <a:solidFill>
                  <a:srgbClr val="FF0000"/>
                </a:solidFill>
              </a:rPr>
              <a:t>5) ……………….. </a:t>
            </a:r>
            <a:r>
              <a:rPr lang="cs-CZ" sz="2800" b="1" dirty="0"/>
              <a:t>stone in </a:t>
            </a:r>
            <a:r>
              <a:rPr lang="cs-CZ" sz="2800" b="1" dirty="0" smtClean="0"/>
              <a:t>his</a:t>
            </a:r>
          </a:p>
          <a:p>
            <a:endParaRPr lang="cs-CZ" sz="2800" b="1" dirty="0"/>
          </a:p>
          <a:p>
            <a:r>
              <a:rPr lang="cs-CZ" sz="2800" b="1" dirty="0" err="1"/>
              <a:t>pocket</a:t>
            </a:r>
            <a:r>
              <a:rPr lang="cs-CZ" sz="2800" b="1" dirty="0"/>
              <a:t>. He </a:t>
            </a:r>
            <a:r>
              <a:rPr lang="cs-CZ" sz="2800" b="1" dirty="0" err="1"/>
              <a:t>could</a:t>
            </a:r>
            <a:r>
              <a:rPr lang="cs-CZ" sz="2800" b="1" dirty="0"/>
              <a:t> make </a:t>
            </a:r>
            <a:r>
              <a:rPr lang="cs-CZ" sz="2800" b="1" dirty="0">
                <a:solidFill>
                  <a:srgbClr val="FF0000"/>
                </a:solidFill>
              </a:rPr>
              <a:t>6) ………………… </a:t>
            </a:r>
            <a:r>
              <a:rPr lang="cs-CZ" sz="2800" b="1" dirty="0" err="1"/>
              <a:t>with</a:t>
            </a:r>
            <a:r>
              <a:rPr lang="cs-CZ" sz="2800" b="1" dirty="0"/>
              <a:t> </a:t>
            </a:r>
            <a:r>
              <a:rPr lang="cs-CZ" sz="2800" b="1" dirty="0" err="1"/>
              <a:t>it</a:t>
            </a:r>
            <a:r>
              <a:rPr lang="cs-CZ" sz="2800" b="1" dirty="0"/>
              <a:t>.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But </a:t>
            </a:r>
            <a:r>
              <a:rPr lang="cs-CZ" sz="2800" b="1" dirty="0"/>
              <a:t>he </a:t>
            </a:r>
            <a:r>
              <a:rPr lang="cs-CZ" sz="2800" b="1" dirty="0" err="1"/>
              <a:t>needed</a:t>
            </a:r>
            <a:r>
              <a:rPr lang="cs-CZ" sz="2800" b="1" dirty="0"/>
              <a:t> </a:t>
            </a:r>
            <a:r>
              <a:rPr lang="cs-CZ" sz="2800" b="1" dirty="0" err="1"/>
              <a:t>some</a:t>
            </a:r>
            <a:r>
              <a:rPr lang="cs-CZ" sz="2800" b="1" dirty="0"/>
              <a:t> </a:t>
            </a:r>
            <a:r>
              <a:rPr lang="cs-CZ" sz="2800" b="1" dirty="0" err="1"/>
              <a:t>water</a:t>
            </a:r>
            <a:r>
              <a:rPr lang="cs-CZ" sz="2800" b="1" dirty="0"/>
              <a:t>, so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woman</a:t>
            </a:r>
            <a:r>
              <a:rPr lang="cs-CZ" sz="2800" b="1" dirty="0"/>
              <a:t> </a:t>
            </a:r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err="1" smtClean="0"/>
              <a:t>fetched</a:t>
            </a:r>
            <a:r>
              <a:rPr lang="cs-CZ" sz="2800" b="1" dirty="0" smtClean="0"/>
              <a:t> a </a:t>
            </a:r>
            <a:r>
              <a:rPr lang="cs-CZ" sz="2800" b="1" dirty="0">
                <a:solidFill>
                  <a:srgbClr val="FF0000"/>
                </a:solidFill>
              </a:rPr>
              <a:t>7) …………………………… </a:t>
            </a:r>
            <a:r>
              <a:rPr lang="cs-CZ" sz="2800" b="1" dirty="0" err="1"/>
              <a:t>of</a:t>
            </a:r>
            <a:r>
              <a:rPr lang="cs-CZ" sz="2800" b="1" dirty="0"/>
              <a:t> </a:t>
            </a:r>
            <a:r>
              <a:rPr lang="cs-CZ" sz="2800" b="1" dirty="0" err="1"/>
              <a:t>water</a:t>
            </a:r>
            <a:r>
              <a:rPr lang="cs-CZ" sz="2800" b="1" dirty="0"/>
              <a:t> and </a:t>
            </a:r>
            <a:r>
              <a:rPr lang="cs-CZ" sz="2800" b="1" dirty="0" err="1" smtClean="0"/>
              <a:t>she</a:t>
            </a:r>
            <a:endParaRPr lang="cs-CZ" sz="2800" b="1" dirty="0" smtClean="0"/>
          </a:p>
          <a:p>
            <a:endParaRPr lang="cs-CZ" sz="2800" b="1" dirty="0"/>
          </a:p>
          <a:p>
            <a:r>
              <a:rPr lang="cs-CZ" sz="2800" b="1" dirty="0" smtClean="0"/>
              <a:t> </a:t>
            </a:r>
            <a:r>
              <a:rPr lang="cs-CZ" sz="2800" b="1" dirty="0" err="1"/>
              <a:t>put</a:t>
            </a:r>
            <a:r>
              <a:rPr lang="cs-CZ" sz="2800" b="1" dirty="0"/>
              <a:t> </a:t>
            </a:r>
            <a:r>
              <a:rPr lang="cs-CZ" sz="2800" b="1" dirty="0" err="1"/>
              <a:t>it</a:t>
            </a:r>
            <a:r>
              <a:rPr lang="cs-CZ" sz="2800" b="1" dirty="0"/>
              <a:t> on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8</a:t>
            </a:r>
            <a:r>
              <a:rPr lang="cs-CZ" sz="2800" b="1" dirty="0">
                <a:solidFill>
                  <a:srgbClr val="FF0000"/>
                </a:solidFill>
              </a:rPr>
              <a:t>) ………………………. . </a:t>
            </a:r>
            <a:r>
              <a:rPr lang="cs-CZ" sz="2800" b="1" dirty="0"/>
              <a:t> </a:t>
            </a:r>
            <a:r>
              <a:rPr lang="cs-CZ" sz="2800" b="1" dirty="0" err="1"/>
              <a:t>Then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endParaRPr lang="cs-CZ" sz="2800" b="1" dirty="0" smtClean="0"/>
          </a:p>
          <a:p>
            <a:endParaRPr lang="cs-CZ" sz="2800" b="1" dirty="0"/>
          </a:p>
          <a:p>
            <a:r>
              <a:rPr lang="cs-CZ" sz="2800" b="1" dirty="0" err="1" smtClean="0"/>
              <a:t>woman</a:t>
            </a:r>
            <a:r>
              <a:rPr lang="cs-CZ" sz="2800" b="1" dirty="0" smtClean="0"/>
              <a:t> </a:t>
            </a:r>
            <a:r>
              <a:rPr lang="cs-CZ" sz="2800" b="1" dirty="0" err="1"/>
              <a:t>brought</a:t>
            </a:r>
            <a:r>
              <a:rPr lang="cs-CZ" sz="2800" b="1" dirty="0"/>
              <a:t> </a:t>
            </a:r>
            <a:r>
              <a:rPr lang="cs-CZ" sz="2800" b="1" dirty="0" err="1"/>
              <a:t>pepper</a:t>
            </a:r>
            <a:r>
              <a:rPr lang="cs-CZ" sz="2800" b="1" dirty="0"/>
              <a:t> </a:t>
            </a:r>
            <a:r>
              <a:rPr lang="cs-CZ" sz="2800" b="1" dirty="0" smtClean="0"/>
              <a:t> and  </a:t>
            </a:r>
            <a:r>
              <a:rPr lang="cs-CZ" sz="2800" b="1" dirty="0">
                <a:solidFill>
                  <a:srgbClr val="FF0000"/>
                </a:solidFill>
              </a:rPr>
              <a:t>9) </a:t>
            </a:r>
            <a:r>
              <a:rPr lang="cs-CZ" sz="2800" b="1" dirty="0" smtClean="0">
                <a:solidFill>
                  <a:srgbClr val="FF0000"/>
                </a:solidFill>
              </a:rPr>
              <a:t>…………………….. 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78892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8633325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  </a:t>
            </a:r>
          </a:p>
          <a:p>
            <a:endParaRPr lang="cs-CZ" sz="2800" b="1" dirty="0"/>
          </a:p>
          <a:p>
            <a:r>
              <a:rPr lang="cs-CZ" sz="2800" b="1" dirty="0" err="1"/>
              <a:t>from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kitchen</a:t>
            </a:r>
            <a:r>
              <a:rPr lang="cs-CZ" sz="2800" b="1" dirty="0"/>
              <a:t>,  </a:t>
            </a:r>
            <a:r>
              <a:rPr lang="cs-CZ" sz="2800" b="1" dirty="0" err="1"/>
              <a:t>some</a:t>
            </a:r>
            <a:r>
              <a:rPr lang="cs-CZ" sz="2800" b="1" dirty="0"/>
              <a:t> </a:t>
            </a:r>
            <a:r>
              <a:rPr lang="cs-CZ" sz="2800" b="1" dirty="0">
                <a:solidFill>
                  <a:srgbClr val="FF0000"/>
                </a:solidFill>
              </a:rPr>
              <a:t>10) …………………………. </a:t>
            </a:r>
            <a:r>
              <a:rPr lang="cs-CZ" sz="2800" b="1" dirty="0" err="1"/>
              <a:t>from</a:t>
            </a:r>
            <a:r>
              <a:rPr lang="cs-CZ" sz="2800" b="1" dirty="0"/>
              <a:t> </a:t>
            </a:r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/>
              <a:t>garden,  </a:t>
            </a:r>
            <a:r>
              <a:rPr lang="cs-CZ" sz="2800" b="1" dirty="0" err="1"/>
              <a:t>some</a:t>
            </a:r>
            <a:r>
              <a:rPr lang="cs-CZ" sz="2800" b="1" dirty="0"/>
              <a:t> </a:t>
            </a:r>
            <a:r>
              <a:rPr lang="cs-CZ" sz="2800" b="1" dirty="0">
                <a:solidFill>
                  <a:srgbClr val="FF0000"/>
                </a:solidFill>
              </a:rPr>
              <a:t>11) </a:t>
            </a:r>
            <a:r>
              <a:rPr lang="cs-CZ" sz="2800" b="1" dirty="0" smtClean="0">
                <a:solidFill>
                  <a:srgbClr val="FF0000"/>
                </a:solidFill>
              </a:rPr>
              <a:t>…………………….</a:t>
            </a:r>
            <a:r>
              <a:rPr lang="cs-CZ" sz="2800" b="1" dirty="0" smtClean="0"/>
              <a:t>and  </a:t>
            </a:r>
            <a:r>
              <a:rPr lang="cs-CZ" sz="2800" b="1" dirty="0" err="1"/>
              <a:t>sausages</a:t>
            </a:r>
            <a:r>
              <a:rPr lang="cs-CZ" sz="2800" b="1" dirty="0"/>
              <a:t> </a:t>
            </a:r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err="1" smtClean="0"/>
              <a:t>from</a:t>
            </a:r>
            <a:r>
              <a:rPr lang="cs-CZ" sz="2800" b="1" dirty="0" smtClean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>
                <a:solidFill>
                  <a:srgbClr val="FF0000"/>
                </a:solidFill>
              </a:rPr>
              <a:t> 12) ……………  .</a:t>
            </a:r>
            <a:endParaRPr lang="cs-CZ" sz="2800" b="1" dirty="0"/>
          </a:p>
          <a:p>
            <a:endParaRPr lang="cs-CZ" sz="2800" b="1" dirty="0" smtClean="0"/>
          </a:p>
          <a:p>
            <a:r>
              <a:rPr lang="cs-CZ" sz="2800" b="1" dirty="0" err="1" smtClean="0"/>
              <a:t>When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soup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ready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old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woman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put</a:t>
            </a:r>
            <a:r>
              <a:rPr lang="cs-CZ" sz="2800" b="1" dirty="0" smtClean="0"/>
              <a:t> on </a:t>
            </a:r>
          </a:p>
          <a:p>
            <a:endParaRPr lang="cs-CZ" sz="2800" b="1" dirty="0" smtClean="0"/>
          </a:p>
          <a:p>
            <a:r>
              <a:rPr lang="cs-CZ" sz="2800" b="1" dirty="0" err="1" smtClean="0"/>
              <a:t>the</a:t>
            </a:r>
            <a:r>
              <a:rPr lang="cs-CZ" sz="2800" b="1" dirty="0" smtClean="0"/>
              <a:t> table a </a:t>
            </a:r>
            <a:r>
              <a:rPr lang="cs-CZ" sz="2800" b="1" dirty="0" err="1" smtClean="0"/>
              <a:t>loaf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13) …………….., </a:t>
            </a:r>
            <a:r>
              <a:rPr lang="cs-CZ" sz="2800" b="1" dirty="0" err="1" smtClean="0"/>
              <a:t>some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butter</a:t>
            </a:r>
            <a:r>
              <a:rPr lang="cs-CZ" sz="2800" b="1" dirty="0"/>
              <a:t> </a:t>
            </a:r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smtClean="0"/>
              <a:t>and a </a:t>
            </a:r>
            <a:r>
              <a:rPr lang="cs-CZ" sz="2800" b="1" dirty="0" smtClean="0">
                <a:solidFill>
                  <a:srgbClr val="FF0000"/>
                </a:solidFill>
              </a:rPr>
              <a:t>14) ………………..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wine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with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some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knives</a:t>
            </a:r>
            <a:r>
              <a:rPr lang="cs-CZ" sz="2800" b="1" dirty="0" smtClean="0"/>
              <a:t>,   </a:t>
            </a:r>
          </a:p>
          <a:p>
            <a:r>
              <a:rPr lang="cs-CZ" sz="2800" b="1" dirty="0" smtClean="0"/>
              <a:t>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16942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268760"/>
            <a:ext cx="87129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800" b="1" dirty="0" smtClean="0"/>
          </a:p>
          <a:p>
            <a:r>
              <a:rPr lang="cs-CZ" sz="2800" b="1" dirty="0"/>
              <a:t> f </a:t>
            </a:r>
            <a:r>
              <a:rPr lang="cs-CZ" sz="2800" b="1" dirty="0" err="1"/>
              <a:t>orks</a:t>
            </a:r>
            <a:r>
              <a:rPr lang="cs-CZ" sz="2800" b="1" dirty="0"/>
              <a:t> and </a:t>
            </a:r>
            <a:r>
              <a:rPr lang="cs-CZ" sz="2800" b="1" dirty="0">
                <a:solidFill>
                  <a:srgbClr val="FF0000"/>
                </a:solidFill>
              </a:rPr>
              <a:t>15) …………………. 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err="1"/>
              <a:t>When</a:t>
            </a:r>
            <a:r>
              <a:rPr lang="cs-CZ" sz="2800" b="1" dirty="0"/>
              <a:t> </a:t>
            </a:r>
            <a:r>
              <a:rPr lang="cs-CZ" sz="2800" b="1" dirty="0" err="1"/>
              <a:t>she</a:t>
            </a:r>
            <a:r>
              <a:rPr lang="cs-CZ" sz="2800" b="1" dirty="0"/>
              <a:t> </a:t>
            </a:r>
            <a:r>
              <a:rPr lang="cs-CZ" sz="2800" b="1" dirty="0" err="1"/>
              <a:t>tasted</a:t>
            </a:r>
            <a:r>
              <a:rPr lang="cs-CZ" sz="2800" b="1" dirty="0"/>
              <a:t> </a:t>
            </a:r>
            <a:r>
              <a:rPr lang="cs-CZ" sz="2800" b="1" dirty="0" err="1"/>
              <a:t>the</a:t>
            </a:r>
            <a:r>
              <a:rPr lang="cs-CZ" sz="2800" b="1" dirty="0"/>
              <a:t> </a:t>
            </a:r>
            <a:r>
              <a:rPr lang="cs-CZ" sz="2800" b="1" dirty="0" err="1"/>
              <a:t>soup</a:t>
            </a:r>
            <a:r>
              <a:rPr lang="cs-CZ" sz="2800" b="1" dirty="0"/>
              <a:t>, </a:t>
            </a:r>
            <a:r>
              <a:rPr lang="cs-CZ" sz="2800" b="1" dirty="0" err="1"/>
              <a:t>it</a:t>
            </a:r>
            <a:r>
              <a:rPr lang="cs-CZ" sz="2800" b="1" dirty="0"/>
              <a:t> </a:t>
            </a:r>
            <a:r>
              <a:rPr lang="cs-CZ" sz="2800" b="1" dirty="0" err="1"/>
              <a:t>was</a:t>
            </a:r>
            <a:r>
              <a:rPr lang="cs-CZ" sz="2800" b="1" dirty="0"/>
              <a:t> </a:t>
            </a:r>
            <a:r>
              <a:rPr lang="cs-CZ" sz="2800" b="1" dirty="0">
                <a:solidFill>
                  <a:srgbClr val="FF0000"/>
                </a:solidFill>
              </a:rPr>
              <a:t>16) </a:t>
            </a:r>
            <a:r>
              <a:rPr lang="cs-CZ" sz="2800" b="1" dirty="0" smtClean="0">
                <a:solidFill>
                  <a:srgbClr val="FF0000"/>
                </a:solidFill>
              </a:rPr>
              <a:t>……………..……….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endParaRPr lang="cs-CZ" sz="2800" b="1" dirty="0"/>
          </a:p>
          <a:p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18257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16632"/>
            <a:ext cx="842493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Checking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/>
          </a:p>
          <a:p>
            <a:r>
              <a:rPr lang="cs-CZ" sz="2800" b="1" dirty="0" smtClean="0"/>
              <a:t>1) </a:t>
            </a:r>
            <a:r>
              <a:rPr lang="cs-CZ" sz="2800" b="1" dirty="0" err="1"/>
              <a:t>w</a:t>
            </a:r>
            <a:r>
              <a:rPr lang="cs-CZ" sz="2800" b="1" dirty="0" err="1" smtClean="0"/>
              <a:t>oman</a:t>
            </a:r>
            <a:r>
              <a:rPr lang="cs-CZ" sz="2800" b="1" dirty="0" smtClean="0"/>
              <a:t>                           9) salt</a:t>
            </a:r>
          </a:p>
          <a:p>
            <a:r>
              <a:rPr lang="cs-CZ" sz="2800" b="1" dirty="0" smtClean="0"/>
              <a:t>2) </a:t>
            </a:r>
            <a:r>
              <a:rPr lang="cs-CZ" sz="2800" b="1" dirty="0" err="1"/>
              <a:t>e</a:t>
            </a:r>
            <a:r>
              <a:rPr lang="cs-CZ" sz="2800" b="1" dirty="0" err="1" smtClean="0"/>
              <a:t>at</a:t>
            </a:r>
            <a:r>
              <a:rPr lang="cs-CZ" sz="2800" b="1" dirty="0" smtClean="0"/>
              <a:t>                                  10) </a:t>
            </a:r>
            <a:r>
              <a:rPr lang="cs-CZ" sz="2800" b="1" dirty="0" err="1" smtClean="0"/>
              <a:t>vegetables</a:t>
            </a:r>
            <a:endParaRPr lang="cs-CZ" sz="2800" b="1" dirty="0" smtClean="0"/>
          </a:p>
          <a:p>
            <a:r>
              <a:rPr lang="cs-CZ" sz="2800" b="1" dirty="0" smtClean="0"/>
              <a:t>3) </a:t>
            </a:r>
            <a:r>
              <a:rPr lang="cs-CZ" sz="2800" b="1" dirty="0" err="1"/>
              <a:t>m</a:t>
            </a:r>
            <a:r>
              <a:rPr lang="cs-CZ" sz="2800" b="1" dirty="0" err="1" smtClean="0"/>
              <a:t>ean</a:t>
            </a:r>
            <a:r>
              <a:rPr lang="cs-CZ" sz="2800" b="1" dirty="0" smtClean="0"/>
              <a:t>                             11) </a:t>
            </a:r>
            <a:r>
              <a:rPr lang="cs-CZ" sz="2800" b="1" dirty="0" err="1" smtClean="0"/>
              <a:t>meat</a:t>
            </a:r>
            <a:endParaRPr lang="cs-CZ" sz="2800" b="1" dirty="0" smtClean="0"/>
          </a:p>
          <a:p>
            <a:r>
              <a:rPr lang="cs-CZ" sz="2800" b="1" dirty="0" smtClean="0"/>
              <a:t>4) </a:t>
            </a:r>
            <a:r>
              <a:rPr lang="cs-CZ" sz="2800" b="1" dirty="0" err="1"/>
              <a:t>a</a:t>
            </a:r>
            <a:r>
              <a:rPr lang="cs-CZ" sz="2800" b="1" dirty="0" err="1" smtClean="0"/>
              <a:t>way</a:t>
            </a:r>
            <a:r>
              <a:rPr lang="cs-CZ" sz="2800" b="1" dirty="0" smtClean="0"/>
              <a:t>                              12) </a:t>
            </a:r>
            <a:r>
              <a:rPr lang="cs-CZ" sz="2800" b="1" dirty="0" err="1" smtClean="0"/>
              <a:t>cellar</a:t>
            </a:r>
            <a:endParaRPr lang="cs-CZ" sz="2800" b="1" dirty="0" smtClean="0"/>
          </a:p>
          <a:p>
            <a:r>
              <a:rPr lang="cs-CZ" sz="2800" b="1" dirty="0" smtClean="0"/>
              <a:t>5) </a:t>
            </a:r>
            <a:r>
              <a:rPr lang="cs-CZ" sz="2800" b="1" dirty="0" err="1"/>
              <a:t>m</a:t>
            </a:r>
            <a:r>
              <a:rPr lang="cs-CZ" sz="2800" b="1" dirty="0" err="1" smtClean="0"/>
              <a:t>agic</a:t>
            </a:r>
            <a:r>
              <a:rPr lang="cs-CZ" sz="2800" b="1" dirty="0" smtClean="0"/>
              <a:t>                             13) </a:t>
            </a:r>
            <a:r>
              <a:rPr lang="cs-CZ" sz="2800" b="1" dirty="0" err="1" smtClean="0"/>
              <a:t>bread</a:t>
            </a:r>
            <a:endParaRPr lang="cs-CZ" sz="2800" b="1" dirty="0" smtClean="0"/>
          </a:p>
          <a:p>
            <a:r>
              <a:rPr lang="cs-CZ" sz="2800" b="1" dirty="0" smtClean="0"/>
              <a:t>6) </a:t>
            </a:r>
            <a:r>
              <a:rPr lang="cs-CZ" sz="2800" b="1" dirty="0" err="1" smtClean="0"/>
              <a:t>soup</a:t>
            </a:r>
            <a:r>
              <a:rPr lang="cs-CZ" sz="2800" b="1" dirty="0" smtClean="0"/>
              <a:t>                               14) </a:t>
            </a:r>
            <a:r>
              <a:rPr lang="cs-CZ" sz="2800" b="1" dirty="0" err="1" smtClean="0"/>
              <a:t>bottle</a:t>
            </a:r>
            <a:endParaRPr lang="cs-CZ" sz="2800" b="1" dirty="0" smtClean="0"/>
          </a:p>
          <a:p>
            <a:r>
              <a:rPr lang="cs-CZ" sz="2800" b="1" dirty="0" smtClean="0"/>
              <a:t>7) </a:t>
            </a:r>
            <a:r>
              <a:rPr lang="cs-CZ" sz="2800" b="1" dirty="0" err="1"/>
              <a:t>s</a:t>
            </a:r>
            <a:r>
              <a:rPr lang="cs-CZ" sz="2800" b="1" dirty="0" err="1" smtClean="0"/>
              <a:t>aucepan</a:t>
            </a:r>
            <a:r>
              <a:rPr lang="cs-CZ" sz="2800" b="1" dirty="0" smtClean="0"/>
              <a:t>                      15) </a:t>
            </a:r>
            <a:r>
              <a:rPr lang="cs-CZ" sz="2800" b="1" dirty="0" err="1" smtClean="0"/>
              <a:t>spoons</a:t>
            </a:r>
            <a:endParaRPr lang="cs-CZ" sz="2800" b="1" dirty="0" smtClean="0"/>
          </a:p>
          <a:p>
            <a:r>
              <a:rPr lang="cs-CZ" sz="2800" b="1" dirty="0" smtClean="0"/>
              <a:t>8) </a:t>
            </a:r>
            <a:r>
              <a:rPr lang="cs-CZ" sz="2800" b="1" dirty="0" err="1"/>
              <a:t>c</a:t>
            </a:r>
            <a:r>
              <a:rPr lang="cs-CZ" sz="2800" b="1" dirty="0" err="1" smtClean="0"/>
              <a:t>ooker</a:t>
            </a:r>
            <a:r>
              <a:rPr lang="cs-CZ" sz="2800" b="1" dirty="0" smtClean="0"/>
              <a:t>                           16) </a:t>
            </a:r>
            <a:r>
              <a:rPr lang="cs-CZ" sz="2800" b="1" dirty="0" err="1" smtClean="0"/>
              <a:t>delicious</a:t>
            </a:r>
            <a:r>
              <a:rPr lang="cs-CZ" sz="2800" b="1" dirty="0" smtClean="0"/>
              <a:t>     </a:t>
            </a:r>
          </a:p>
          <a:p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7119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412776"/>
            <a:ext cx="85872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Použité zdroje</a:t>
            </a:r>
          </a:p>
          <a:p>
            <a:endParaRPr lang="cs-CZ" sz="2800" dirty="0"/>
          </a:p>
          <a:p>
            <a:r>
              <a:rPr lang="cs-CZ" sz="2800" dirty="0">
                <a:hlinkClick r:id="rId3"/>
              </a:rPr>
              <a:t>http://</a:t>
            </a:r>
            <a:r>
              <a:rPr lang="cs-CZ" sz="2800" dirty="0" smtClean="0">
                <a:hlinkClick r:id="rId3"/>
              </a:rPr>
              <a:t>microsoft.com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Text pohádky zjednodušen autorkou tohoto </a:t>
            </a:r>
            <a:r>
              <a:rPr lang="cs-CZ" sz="2800" dirty="0" err="1" smtClean="0"/>
              <a:t>DUMu</a:t>
            </a:r>
            <a:r>
              <a:rPr lang="cs-CZ" sz="2800" dirty="0" smtClean="0"/>
              <a:t>.</a:t>
            </a:r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2622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230</TotalTime>
  <Words>543</Words>
  <Application>Microsoft Office PowerPoint</Application>
  <PresentationFormat>Předvádění na obrazovce (4:3)</PresentationFormat>
  <Paragraphs>134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24</cp:revision>
  <dcterms:created xsi:type="dcterms:W3CDTF">2012-01-21T13:51:40Z</dcterms:created>
  <dcterms:modified xsi:type="dcterms:W3CDTF">2012-04-07T11:35:33Z</dcterms:modified>
</cp:coreProperties>
</file>