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0" r:id="rId2"/>
    <p:sldId id="259" r:id="rId3"/>
    <p:sldId id="257" r:id="rId4"/>
    <p:sldId id="263" r:id="rId5"/>
    <p:sldId id="258" r:id="rId6"/>
    <p:sldId id="261" r:id="rId7"/>
    <p:sldId id="264" r:id="rId8"/>
    <p:sldId id="266" r:id="rId9"/>
    <p:sldId id="269" r:id="rId10"/>
    <p:sldId id="268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VY_32_INOVACE_08_Anglický jazyk 6.ročník_Countable and </a:t>
          </a:r>
          <a:r>
            <a:rPr lang="cs-CZ" dirty="0" err="1" smtClean="0"/>
            <a:t>uncountable</a:t>
          </a:r>
          <a:r>
            <a:rPr lang="cs-CZ" dirty="0" smtClean="0"/>
            <a:t> </a:t>
          </a:r>
          <a:r>
            <a:rPr lang="cs-CZ" dirty="0" err="1" smtClean="0"/>
            <a:t>nouns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Lenka Hrnčířová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</a:t>
          </a:r>
          <a:r>
            <a:rPr lang="cs-CZ" dirty="0" err="1" smtClean="0"/>
            <a:t>Countable</a:t>
          </a:r>
          <a:r>
            <a:rPr lang="cs-CZ" dirty="0" smtClean="0"/>
            <a:t> and </a:t>
          </a:r>
          <a:r>
            <a:rPr lang="cs-CZ" dirty="0" err="1" smtClean="0"/>
            <a:t>uncountable</a:t>
          </a:r>
          <a:r>
            <a:rPr lang="cs-CZ" dirty="0" smtClean="0"/>
            <a:t> </a:t>
          </a:r>
          <a:r>
            <a:rPr lang="cs-CZ" dirty="0" err="1" smtClean="0"/>
            <a:t>nouns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0B4239B-0494-43E5-A7F9-7FEC61A11C46}" type="presOf" srcId="{B651F6E3-6281-48DB-9319-2AEAFDAE7572}" destId="{6BB5E863-4638-4E1D-BFDE-399D028AC4ED}" srcOrd="1" destOrd="0" presId="urn:microsoft.com/office/officeart/2005/8/layout/target3"/>
    <dgm:cxn modelId="{4416CB30-CF5A-42A2-8790-574111B0A1DB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75C197F-DA09-49E9-A964-000D6C5DF70D}" type="presOf" srcId="{D1D4F407-5343-4D3F-B5B9-D407B03CAEB4}" destId="{D005CE8C-CC26-4C3E-AC11-E15060ECD759}" srcOrd="0" destOrd="0" presId="urn:microsoft.com/office/officeart/2005/8/layout/target3"/>
    <dgm:cxn modelId="{4E4F6F19-255F-40FB-AD43-E9B149165D0A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4F5A0C7-B932-4B67-8A00-E9CCEE1DAD3E}" type="presOf" srcId="{4C35D32F-0EAB-4CD7-82EE-45574DC2A586}" destId="{8BEBB6EC-1DAA-4CAC-8A25-BC0FCBD5DBD5}" srcOrd="0" destOrd="0" presId="urn:microsoft.com/office/officeart/2005/8/layout/target3"/>
    <dgm:cxn modelId="{20A15A6D-7A52-43CC-B6A1-293177586C03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81D7EA3-2829-493B-875F-4CA3BE97AE6F}" type="presOf" srcId="{D1B46980-6531-4606-95E6-44980827E919}" destId="{6140AFEC-043D-4C43-A2F9-D0F5331DF3A3}" srcOrd="0" destOrd="0" presId="urn:microsoft.com/office/officeart/2005/8/layout/target3"/>
    <dgm:cxn modelId="{2424E247-4944-408A-ABFD-D0DC1F418E0E}" type="presOf" srcId="{D8197B8C-B260-4A16-BDF4-0947B075E274}" destId="{5A5FFA88-C948-4069-8E93-59FA12366E83}" srcOrd="1" destOrd="0" presId="urn:microsoft.com/office/officeart/2005/8/layout/target3"/>
    <dgm:cxn modelId="{41E982E3-CDE1-4448-A834-FBE2B637279E}" type="presOf" srcId="{D1B46980-6531-4606-95E6-44980827E919}" destId="{2BE915AB-18AA-4053-B92C-3BFC9ED204BB}" srcOrd="1" destOrd="0" presId="urn:microsoft.com/office/officeart/2005/8/layout/target3"/>
    <dgm:cxn modelId="{E3B92E5B-D204-4FB0-AE23-26B058C06E74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CE825DF-4FA3-45B1-AD85-A058CA7E09F5}" type="presOf" srcId="{4C35D32F-0EAB-4CD7-82EE-45574DC2A586}" destId="{890E4F0B-2866-4A3F-A3C7-2A14B1797930}" srcOrd="1" destOrd="0" presId="urn:microsoft.com/office/officeart/2005/8/layout/target3"/>
    <dgm:cxn modelId="{A9EA9878-1CFA-4D04-AB62-11799822023F}" type="presParOf" srcId="{333A1088-737F-45CB-B68E-254E46348037}" destId="{F5ABB229-8D3B-4694-996A-96F23CF14429}" srcOrd="0" destOrd="0" presId="urn:microsoft.com/office/officeart/2005/8/layout/target3"/>
    <dgm:cxn modelId="{41F3836D-2156-443C-AF19-F2764127E516}" type="presParOf" srcId="{333A1088-737F-45CB-B68E-254E46348037}" destId="{F41139FD-01EE-4571-8B17-4FB00FC51163}" srcOrd="1" destOrd="0" presId="urn:microsoft.com/office/officeart/2005/8/layout/target3"/>
    <dgm:cxn modelId="{606D651E-144A-41DE-A541-E4E8D0275E17}" type="presParOf" srcId="{333A1088-737F-45CB-B68E-254E46348037}" destId="{D005CE8C-CC26-4C3E-AC11-E15060ECD759}" srcOrd="2" destOrd="0" presId="urn:microsoft.com/office/officeart/2005/8/layout/target3"/>
    <dgm:cxn modelId="{F4FFEEBE-49C6-4558-95EF-5828B5EE40A1}" type="presParOf" srcId="{333A1088-737F-45CB-B68E-254E46348037}" destId="{2C702D82-9B77-49B7-9568-BB8EB47C3372}" srcOrd="3" destOrd="0" presId="urn:microsoft.com/office/officeart/2005/8/layout/target3"/>
    <dgm:cxn modelId="{A11C4C5F-7480-4BED-B9A4-A81D7497086F}" type="presParOf" srcId="{333A1088-737F-45CB-B68E-254E46348037}" destId="{A52A0455-90FF-4808-ABD0-F02540D31D5A}" srcOrd="4" destOrd="0" presId="urn:microsoft.com/office/officeart/2005/8/layout/target3"/>
    <dgm:cxn modelId="{B967E0FF-91AF-4C6D-AB61-5F3E8FA2412F}" type="presParOf" srcId="{333A1088-737F-45CB-B68E-254E46348037}" destId="{6140AFEC-043D-4C43-A2F9-D0F5331DF3A3}" srcOrd="5" destOrd="0" presId="urn:microsoft.com/office/officeart/2005/8/layout/target3"/>
    <dgm:cxn modelId="{33228072-A747-407A-8453-164572136D5E}" type="presParOf" srcId="{333A1088-737F-45CB-B68E-254E46348037}" destId="{9358AC05-5D7D-4327-9F80-1AD486AEA664}" srcOrd="6" destOrd="0" presId="urn:microsoft.com/office/officeart/2005/8/layout/target3"/>
    <dgm:cxn modelId="{CD6113D5-3917-49EE-96B6-5750BC3BB321}" type="presParOf" srcId="{333A1088-737F-45CB-B68E-254E46348037}" destId="{313FC574-E1CD-4FB4-B054-0B805CE0447D}" srcOrd="7" destOrd="0" presId="urn:microsoft.com/office/officeart/2005/8/layout/target3"/>
    <dgm:cxn modelId="{DF7CE068-6B91-4233-ABED-4761B16EA5C7}" type="presParOf" srcId="{333A1088-737F-45CB-B68E-254E46348037}" destId="{619D679B-A015-4ECF-8348-D1034C574F40}" srcOrd="8" destOrd="0" presId="urn:microsoft.com/office/officeart/2005/8/layout/target3"/>
    <dgm:cxn modelId="{523AF802-5E0E-4393-A77E-86748F7005ED}" type="presParOf" srcId="{333A1088-737F-45CB-B68E-254E46348037}" destId="{322283A8-4A27-4CDA-BAE3-F381106A9174}" srcOrd="9" destOrd="0" presId="urn:microsoft.com/office/officeart/2005/8/layout/target3"/>
    <dgm:cxn modelId="{95D56938-0CD3-4D2C-8999-E38812D134D6}" type="presParOf" srcId="{333A1088-737F-45CB-B68E-254E46348037}" destId="{FFC9F71D-1B4F-4AD9-A4A6-86ADEFC8AF5C}" srcOrd="10" destOrd="0" presId="urn:microsoft.com/office/officeart/2005/8/layout/target3"/>
    <dgm:cxn modelId="{51E8085E-1332-4BE2-AB50-B7A358AA2FEE}" type="presParOf" srcId="{333A1088-737F-45CB-B68E-254E46348037}" destId="{25B08C86-7E15-44DC-BE7F-FFB55DD49D12}" srcOrd="11" destOrd="0" presId="urn:microsoft.com/office/officeart/2005/8/layout/target3"/>
    <dgm:cxn modelId="{D19D20BF-9CBD-4B7A-B500-D5F4BE29B70A}" type="presParOf" srcId="{333A1088-737F-45CB-B68E-254E46348037}" destId="{76644BE8-9D7C-4C09-B250-3D10AF48CBB7}" srcOrd="12" destOrd="0" presId="urn:microsoft.com/office/officeart/2005/8/layout/target3"/>
    <dgm:cxn modelId="{A62AC950-7E2E-4A71-BA90-718A5072C8F3}" type="presParOf" srcId="{333A1088-737F-45CB-B68E-254E46348037}" destId="{EE85B701-7295-41C0-BA7A-34D3756A2AE6}" srcOrd="13" destOrd="0" presId="urn:microsoft.com/office/officeart/2005/8/layout/target3"/>
    <dgm:cxn modelId="{0742AF4C-B724-494D-9440-CEBCEFDCFE49}" type="presParOf" srcId="{333A1088-737F-45CB-B68E-254E46348037}" destId="{8BEBB6EC-1DAA-4CAC-8A25-BC0FCBD5DBD5}" srcOrd="14" destOrd="0" presId="urn:microsoft.com/office/officeart/2005/8/layout/target3"/>
    <dgm:cxn modelId="{B821404C-F52F-4AE6-8793-7466E3ECA2F5}" type="presParOf" srcId="{333A1088-737F-45CB-B68E-254E46348037}" destId="{AED2198E-93D5-4001-81B4-73124B309672}" srcOrd="15" destOrd="0" presId="urn:microsoft.com/office/officeart/2005/8/layout/target3"/>
    <dgm:cxn modelId="{A9E852D2-A236-46D5-8629-7E94844BDF3E}" type="presParOf" srcId="{333A1088-737F-45CB-B68E-254E46348037}" destId="{2BE915AB-18AA-4053-B92C-3BFC9ED204BB}" srcOrd="16" destOrd="0" presId="urn:microsoft.com/office/officeart/2005/8/layout/target3"/>
    <dgm:cxn modelId="{0FF0C00A-2215-437C-810E-7D9D5F7D5C6E}" type="presParOf" srcId="{333A1088-737F-45CB-B68E-254E46348037}" destId="{6BB5E863-4638-4E1D-BFDE-399D028AC4ED}" srcOrd="17" destOrd="0" presId="urn:microsoft.com/office/officeart/2005/8/layout/target3"/>
    <dgm:cxn modelId="{15919016-6C47-42B0-83F1-F3F554A50A4A}" type="presParOf" srcId="{333A1088-737F-45CB-B68E-254E46348037}" destId="{5A5FFA88-C948-4069-8E93-59FA12366E83}" srcOrd="18" destOrd="0" presId="urn:microsoft.com/office/officeart/2005/8/layout/target3"/>
    <dgm:cxn modelId="{C152900C-878B-46C4-95FA-BF8F9BA6809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ZŠ Týnec nad Labem</a:t>
          </a:r>
          <a:endParaRPr lang="cs-CZ" sz="1100" kern="1200" dirty="0"/>
        </a:p>
      </dsp:txBody>
      <dsp:txXfrm>
        <a:off x="1273857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AUTOR: Lenka Hrnčířová</a:t>
          </a:r>
          <a:endParaRPr lang="cs-CZ" sz="11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VY_32_INOVACE_08_Anglický jazyk 6.ročník_Countable and </a:t>
          </a:r>
          <a:r>
            <a:rPr lang="cs-CZ" sz="1100" kern="1200" dirty="0" err="1" smtClean="0"/>
            <a:t>uncountable</a:t>
          </a:r>
          <a:r>
            <a:rPr lang="cs-CZ" sz="1100" kern="1200" dirty="0" smtClean="0"/>
            <a:t> </a:t>
          </a:r>
          <a:r>
            <a:rPr lang="cs-CZ" sz="1100" kern="1200" dirty="0" err="1" smtClean="0"/>
            <a:t>nouns</a:t>
          </a:r>
          <a:endParaRPr lang="cs-CZ" sz="11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Téma: </a:t>
          </a:r>
          <a:r>
            <a:rPr lang="cs-CZ" sz="1100" kern="1200" dirty="0" err="1" smtClean="0"/>
            <a:t>Countable</a:t>
          </a:r>
          <a:r>
            <a:rPr lang="cs-CZ" sz="1100" kern="1200" dirty="0" smtClean="0"/>
            <a:t> and </a:t>
          </a:r>
          <a:r>
            <a:rPr lang="cs-CZ" sz="1100" kern="1200" dirty="0" err="1" smtClean="0"/>
            <a:t>uncountable</a:t>
          </a:r>
          <a:r>
            <a:rPr lang="cs-CZ" sz="1100" kern="1200" dirty="0" smtClean="0"/>
            <a:t> </a:t>
          </a:r>
          <a:r>
            <a:rPr lang="cs-CZ" sz="1100" kern="1200" dirty="0" err="1" smtClean="0"/>
            <a:t>nouns</a:t>
          </a:r>
          <a:endParaRPr lang="cs-CZ" sz="11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CZ.1.07/1.4.00/21.1921</a:t>
          </a:r>
          <a:endParaRPr lang="cs-CZ" sz="11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12D8B0-D7CE-4ADF-A899-82CC78A7266A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BD7B1A-024F-4907-9B75-40DC01E48A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0674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FE0942-950B-4B46-AF6E-2038607B3712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9090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BD7B1A-024F-4907-9B75-40DC01E48AAC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1089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BD7B1A-024F-4907-9B75-40DC01E48AAC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13907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BD7B1A-024F-4907-9B75-40DC01E48AA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34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BD7B1A-024F-4907-9B75-40DC01E48AAC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9090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BD7B1A-024F-4907-9B75-40DC01E48AAC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55098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BD7B1A-024F-4907-9B75-40DC01E48AAC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52458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BD7B1A-024F-4907-9B75-40DC01E48AAC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066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BD7B1A-024F-4907-9B75-40DC01E48AAC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19743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BD7B1A-024F-4907-9B75-40DC01E48AAC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80509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BD7B1A-024F-4907-9B75-40DC01E48AAC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8082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B776A-FBB9-4549-9463-EB13D4C060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DD1D4-715C-40AD-A962-40140F7D0AA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B776A-FBB9-4549-9463-EB13D4C060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DD1D4-715C-40AD-A962-40140F7D0AA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B776A-FBB9-4549-9463-EB13D4C060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DD1D4-715C-40AD-A962-40140F7D0A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B776A-FBB9-4549-9463-EB13D4C060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DD1D4-715C-40AD-A962-40140F7D0AA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B776A-FBB9-4549-9463-EB13D4C060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DD1D4-715C-40AD-A962-40140F7D0AA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B776A-FBB9-4549-9463-EB13D4C060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DD1D4-715C-40AD-A962-40140F7D0A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B776A-FBB9-4549-9463-EB13D4C060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DD1D4-715C-40AD-A962-40140F7D0A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B776A-FBB9-4549-9463-EB13D4C060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DD1D4-715C-40AD-A962-40140F7D0A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B776A-FBB9-4549-9463-EB13D4C060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DD1D4-715C-40AD-A962-40140F7D0AA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B776A-FBB9-4549-9463-EB13D4C060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DD1D4-715C-40AD-A962-40140F7D0A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B776A-FBB9-4549-9463-EB13D4C060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DD1D4-715C-40AD-A962-40140F7D0A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5AB776A-FBB9-4549-9463-EB13D4C060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7ADD1D4-715C-40AD-A962-40140F7D0AA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166062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29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813690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Anotace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Anglický jazyk, 6. ročník  - </a:t>
            </a:r>
            <a:r>
              <a:rPr lang="cs-CZ" sz="2400" dirty="0" err="1" smtClean="0"/>
              <a:t>Countable</a:t>
            </a:r>
            <a:r>
              <a:rPr lang="cs-CZ" sz="2400" dirty="0" smtClean="0"/>
              <a:t> (C)and </a:t>
            </a:r>
            <a:r>
              <a:rPr lang="cs-CZ" sz="2400" dirty="0" err="1" smtClean="0"/>
              <a:t>uncountable</a:t>
            </a:r>
            <a:r>
              <a:rPr lang="cs-CZ" sz="2400" dirty="0" smtClean="0"/>
              <a:t> (</a:t>
            </a:r>
            <a:r>
              <a:rPr lang="cs-CZ" sz="2400" dirty="0" smtClean="0"/>
              <a:t>U) </a:t>
            </a:r>
            <a:r>
              <a:rPr lang="cs-CZ" sz="2400" dirty="0" err="1" smtClean="0"/>
              <a:t>nouns</a:t>
            </a:r>
            <a:r>
              <a:rPr lang="cs-CZ" sz="2400" dirty="0" smtClean="0"/>
              <a:t> </a:t>
            </a:r>
            <a:r>
              <a:rPr lang="cs-CZ" sz="2400" dirty="0" smtClean="0"/>
              <a:t>–  (Počitatelná a nepočitatelná podstatná jména) - procvičení</a:t>
            </a:r>
          </a:p>
          <a:p>
            <a:endParaRPr lang="cs-CZ" sz="2400" dirty="0"/>
          </a:p>
          <a:p>
            <a:pPr marL="457200" indent="-457200">
              <a:buAutoNum type="arabicParenR"/>
            </a:pPr>
            <a:r>
              <a:rPr lang="cs-CZ" sz="2400" dirty="0" smtClean="0"/>
              <a:t>Doplňování  C nebo U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Spojování </a:t>
            </a:r>
            <a:r>
              <a:rPr lang="cs-CZ" sz="2400" dirty="0" err="1" smtClean="0"/>
              <a:t>podst</a:t>
            </a:r>
            <a:r>
              <a:rPr lang="cs-CZ" sz="2400" dirty="0" smtClean="0"/>
              <a:t>. </a:t>
            </a:r>
            <a:r>
              <a:rPr lang="cs-CZ" sz="2400" dirty="0"/>
              <a:t>j</a:t>
            </a:r>
            <a:r>
              <a:rPr lang="cs-CZ" sz="2400" dirty="0" smtClean="0"/>
              <a:t>men s many nebo </a:t>
            </a:r>
            <a:r>
              <a:rPr lang="cs-CZ" sz="2400" dirty="0" smtClean="0"/>
              <a:t>much</a:t>
            </a:r>
          </a:p>
          <a:p>
            <a:pPr marL="457200" indent="-457200">
              <a:buFontTx/>
              <a:buAutoNum type="arabicParenR"/>
            </a:pPr>
            <a:r>
              <a:rPr lang="cs-CZ" sz="2400" dirty="0"/>
              <a:t>Doplňování a bit </a:t>
            </a:r>
            <a:r>
              <a:rPr lang="cs-CZ" sz="2400" dirty="0" err="1"/>
              <a:t>of</a:t>
            </a:r>
            <a:r>
              <a:rPr lang="cs-CZ" sz="2400" dirty="0"/>
              <a:t> nebo a </a:t>
            </a:r>
            <a:r>
              <a:rPr lang="cs-CZ" sz="2400" dirty="0" err="1" smtClean="0"/>
              <a:t>few</a:t>
            </a:r>
            <a:endParaRPr lang="cs-CZ" sz="2400" dirty="0" smtClean="0"/>
          </a:p>
          <a:p>
            <a:pPr marL="457200" indent="-457200">
              <a:buAutoNum type="arabicParenR"/>
            </a:pPr>
            <a:r>
              <a:rPr lang="cs-CZ" sz="2400" dirty="0" smtClean="0"/>
              <a:t>Zopakování pravidel pro používání many, much, a </a:t>
            </a:r>
            <a:r>
              <a:rPr lang="cs-CZ" sz="2400" dirty="0" err="1" smtClean="0"/>
              <a:t>few</a:t>
            </a:r>
            <a:r>
              <a:rPr lang="cs-CZ" sz="2400" dirty="0" smtClean="0"/>
              <a:t>,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a bit </a:t>
            </a:r>
            <a:r>
              <a:rPr lang="cs-CZ" sz="2400" dirty="0" err="1" smtClean="0"/>
              <a:t>of</a:t>
            </a:r>
            <a:endParaRPr lang="cs-CZ" sz="2400" dirty="0" smtClean="0"/>
          </a:p>
          <a:p>
            <a:r>
              <a:rPr lang="cs-CZ" sz="2400" dirty="0" smtClean="0"/>
              <a:t>5) Překlad s výrazy: many/much  a  </a:t>
            </a:r>
            <a:r>
              <a:rPr lang="cs-CZ" sz="2400" dirty="0" err="1" smtClean="0"/>
              <a:t>a</a:t>
            </a:r>
            <a:r>
              <a:rPr lang="cs-CZ" sz="2400" dirty="0" smtClean="0"/>
              <a:t> bit </a:t>
            </a:r>
            <a:r>
              <a:rPr lang="cs-CZ" sz="2400" dirty="0" err="1" smtClean="0"/>
              <a:t>of</a:t>
            </a:r>
            <a:r>
              <a:rPr lang="cs-CZ" sz="2400" dirty="0" smtClean="0"/>
              <a:t>/ a </a:t>
            </a:r>
            <a:r>
              <a:rPr lang="cs-CZ" sz="2400" dirty="0" err="1" smtClean="0"/>
              <a:t>few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Pomůcky: fixy na interaktivní tabuli</a:t>
            </a:r>
          </a:p>
          <a:p>
            <a:pPr marL="457200" indent="-457200">
              <a:buAutoNum type="arabicParenR"/>
            </a:pPr>
            <a:endParaRPr lang="cs-CZ" sz="2400" dirty="0" smtClean="0"/>
          </a:p>
          <a:p>
            <a:pPr marL="457200" indent="-457200">
              <a:buAutoNum type="arabicParenR"/>
            </a:pPr>
            <a:endParaRPr lang="cs-CZ" sz="2400" dirty="0" smtClean="0"/>
          </a:p>
          <a:p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2952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620688"/>
            <a:ext cx="7884146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err="1" smtClean="0"/>
              <a:t>Countable</a:t>
            </a:r>
            <a:r>
              <a:rPr lang="cs-CZ" sz="2800" b="1" u="sng" dirty="0" smtClean="0"/>
              <a:t> and </a:t>
            </a:r>
            <a:r>
              <a:rPr lang="cs-CZ" sz="2800" b="1" u="sng" dirty="0" err="1" smtClean="0"/>
              <a:t>uncountable</a:t>
            </a:r>
            <a:r>
              <a:rPr lang="cs-CZ" sz="2800" b="1" u="sng" dirty="0" smtClean="0"/>
              <a:t>  </a:t>
            </a:r>
            <a:r>
              <a:rPr lang="cs-CZ" sz="2800" b="1" u="sng" dirty="0" err="1" smtClean="0"/>
              <a:t>nouns</a:t>
            </a:r>
            <a:endParaRPr lang="cs-CZ" sz="2800" b="1" u="sng" dirty="0" smtClean="0"/>
          </a:p>
          <a:p>
            <a:endParaRPr lang="cs-CZ" sz="2800" b="1" u="sng" dirty="0"/>
          </a:p>
          <a:p>
            <a:r>
              <a:rPr lang="cs-CZ" sz="2800" b="1" dirty="0" err="1" smtClean="0">
                <a:solidFill>
                  <a:srgbClr val="FF0000"/>
                </a:solidFill>
              </a:rPr>
              <a:t>Complete</a:t>
            </a:r>
            <a:r>
              <a:rPr lang="cs-CZ" sz="2800" b="1" dirty="0" smtClean="0">
                <a:solidFill>
                  <a:srgbClr val="FF0000"/>
                </a:solidFill>
              </a:rPr>
              <a:t>: C (</a:t>
            </a:r>
            <a:r>
              <a:rPr lang="cs-CZ" sz="2800" b="1" dirty="0" err="1" smtClean="0">
                <a:solidFill>
                  <a:srgbClr val="FF0000"/>
                </a:solidFill>
              </a:rPr>
              <a:t>countable</a:t>
            </a:r>
            <a:r>
              <a:rPr lang="cs-CZ" sz="2800" b="1" dirty="0" smtClean="0">
                <a:solidFill>
                  <a:srgbClr val="FF0000"/>
                </a:solidFill>
              </a:rPr>
              <a:t>) </a:t>
            </a:r>
            <a:r>
              <a:rPr lang="cs-CZ" sz="2800" b="1" dirty="0" err="1" smtClean="0">
                <a:solidFill>
                  <a:srgbClr val="FF0000"/>
                </a:solidFill>
              </a:rPr>
              <a:t>or</a:t>
            </a:r>
            <a:r>
              <a:rPr lang="cs-CZ" sz="2800" b="1" dirty="0" smtClean="0">
                <a:solidFill>
                  <a:srgbClr val="FF0000"/>
                </a:solidFill>
              </a:rPr>
              <a:t> U (</a:t>
            </a:r>
            <a:r>
              <a:rPr lang="cs-CZ" sz="2800" b="1" dirty="0" err="1" smtClean="0">
                <a:solidFill>
                  <a:srgbClr val="FF0000"/>
                </a:solidFill>
              </a:rPr>
              <a:t>uncountable</a:t>
            </a:r>
            <a:r>
              <a:rPr lang="cs-CZ" sz="2800" b="1" dirty="0" smtClean="0">
                <a:solidFill>
                  <a:srgbClr val="FF0000"/>
                </a:solidFill>
              </a:rPr>
              <a:t>) </a:t>
            </a:r>
          </a:p>
          <a:p>
            <a:endParaRPr lang="cs-CZ" sz="2800" b="1" dirty="0"/>
          </a:p>
          <a:p>
            <a:r>
              <a:rPr lang="cs-CZ" sz="2800" dirty="0" smtClean="0"/>
              <a:t> </a:t>
            </a:r>
          </a:p>
          <a:p>
            <a:r>
              <a:rPr lang="cs-CZ" sz="2800" dirty="0" smtClean="0"/>
              <a:t>ham ……………,  </a:t>
            </a:r>
            <a:r>
              <a:rPr lang="cs-CZ" sz="2800" dirty="0" err="1" smtClean="0"/>
              <a:t>milk</a:t>
            </a:r>
            <a:r>
              <a:rPr lang="cs-CZ" sz="2800" dirty="0" smtClean="0"/>
              <a:t> …………., </a:t>
            </a:r>
            <a:r>
              <a:rPr lang="cs-CZ" sz="2800" dirty="0" err="1" smtClean="0"/>
              <a:t>sausages</a:t>
            </a:r>
            <a:r>
              <a:rPr lang="cs-CZ" sz="2800" dirty="0" smtClean="0"/>
              <a:t> …………..,</a:t>
            </a:r>
          </a:p>
          <a:p>
            <a:endParaRPr lang="cs-CZ" sz="2800" dirty="0" smtClean="0"/>
          </a:p>
          <a:p>
            <a:r>
              <a:rPr lang="cs-CZ" sz="2800" dirty="0" err="1"/>
              <a:t>w</a:t>
            </a:r>
            <a:r>
              <a:rPr lang="cs-CZ" sz="2800" dirty="0" err="1" smtClean="0"/>
              <a:t>ine</a:t>
            </a:r>
            <a:r>
              <a:rPr lang="cs-CZ" sz="2800" dirty="0" smtClean="0"/>
              <a:t> ………….., </a:t>
            </a:r>
            <a:r>
              <a:rPr lang="cs-CZ" sz="2800" dirty="0" err="1" smtClean="0"/>
              <a:t>apples</a:t>
            </a:r>
            <a:r>
              <a:rPr lang="cs-CZ" sz="2800" dirty="0" smtClean="0"/>
              <a:t> ………….., </a:t>
            </a:r>
            <a:r>
              <a:rPr lang="cs-CZ" sz="2800" dirty="0" err="1" smtClean="0"/>
              <a:t>beans</a:t>
            </a:r>
            <a:r>
              <a:rPr lang="cs-CZ" sz="2800" dirty="0" smtClean="0"/>
              <a:t> ……………,</a:t>
            </a:r>
          </a:p>
          <a:p>
            <a:endParaRPr lang="cs-CZ" sz="2800" dirty="0" smtClean="0"/>
          </a:p>
          <a:p>
            <a:r>
              <a:rPr lang="cs-CZ" sz="2800" dirty="0" err="1"/>
              <a:t>c</a:t>
            </a:r>
            <a:r>
              <a:rPr lang="cs-CZ" sz="2800" dirty="0" err="1" smtClean="0"/>
              <a:t>offee</a:t>
            </a:r>
            <a:r>
              <a:rPr lang="cs-CZ" sz="2800" dirty="0" smtClean="0"/>
              <a:t> ………….., margarine ……………, </a:t>
            </a:r>
            <a:r>
              <a:rPr lang="cs-CZ" sz="2800" dirty="0" err="1" smtClean="0"/>
              <a:t>bananas</a:t>
            </a:r>
            <a:r>
              <a:rPr lang="cs-CZ" sz="2800" dirty="0" smtClean="0"/>
              <a:t> …………</a:t>
            </a:r>
          </a:p>
        </p:txBody>
      </p:sp>
    </p:spTree>
    <p:extLst>
      <p:ext uri="{BB962C8B-B14F-4D97-AF65-F5344CB8AC3E}">
        <p14:creationId xmlns:p14="http://schemas.microsoft.com/office/powerpoint/2010/main" val="1263085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764704"/>
            <a:ext cx="820891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Checking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dirty="0"/>
          </a:p>
          <a:p>
            <a:r>
              <a:rPr lang="cs-CZ" sz="2800" dirty="0" smtClean="0"/>
              <a:t> </a:t>
            </a:r>
            <a:endParaRPr lang="cs-CZ" sz="2800" dirty="0"/>
          </a:p>
          <a:p>
            <a:r>
              <a:rPr lang="cs-CZ" sz="2800" dirty="0"/>
              <a:t>h</a:t>
            </a:r>
            <a:r>
              <a:rPr lang="cs-CZ" sz="2800" dirty="0" smtClean="0"/>
              <a:t>am  ……</a:t>
            </a:r>
            <a:r>
              <a:rPr lang="cs-CZ" sz="2800" b="1" dirty="0" smtClean="0">
                <a:solidFill>
                  <a:srgbClr val="FF0000"/>
                </a:solidFill>
              </a:rPr>
              <a:t>U</a:t>
            </a:r>
            <a:r>
              <a:rPr lang="cs-CZ" sz="2800" dirty="0" smtClean="0"/>
              <a:t>…,  </a:t>
            </a:r>
            <a:r>
              <a:rPr lang="cs-CZ" sz="2800" dirty="0" err="1"/>
              <a:t>milk</a:t>
            </a:r>
            <a:r>
              <a:rPr lang="cs-CZ" sz="2800" dirty="0"/>
              <a:t> </a:t>
            </a:r>
            <a:r>
              <a:rPr lang="cs-CZ" sz="2800" dirty="0" smtClean="0"/>
              <a:t>……</a:t>
            </a:r>
            <a:r>
              <a:rPr lang="cs-CZ" sz="2800" b="1" dirty="0">
                <a:solidFill>
                  <a:srgbClr val="FF0000"/>
                </a:solidFill>
              </a:rPr>
              <a:t> U </a:t>
            </a:r>
            <a:r>
              <a:rPr lang="cs-CZ" sz="2800" dirty="0" smtClean="0"/>
              <a:t>…., </a:t>
            </a:r>
            <a:r>
              <a:rPr lang="cs-CZ" sz="2800" dirty="0" err="1" smtClean="0"/>
              <a:t>sausages</a:t>
            </a:r>
            <a:r>
              <a:rPr lang="cs-CZ" sz="2800" dirty="0" smtClean="0"/>
              <a:t> ……</a:t>
            </a:r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C </a:t>
            </a:r>
            <a:r>
              <a:rPr lang="cs-CZ" sz="2800" dirty="0" smtClean="0"/>
              <a:t>…..,</a:t>
            </a:r>
          </a:p>
          <a:p>
            <a:endParaRPr lang="cs-CZ" sz="2800" dirty="0"/>
          </a:p>
          <a:p>
            <a:endParaRPr lang="cs-CZ" sz="2800" dirty="0"/>
          </a:p>
          <a:p>
            <a:r>
              <a:rPr lang="cs-CZ" sz="2800" dirty="0" err="1"/>
              <a:t>wine</a:t>
            </a:r>
            <a:r>
              <a:rPr lang="cs-CZ" sz="2800" dirty="0"/>
              <a:t> </a:t>
            </a:r>
            <a:r>
              <a:rPr lang="cs-CZ" sz="2800" dirty="0" smtClean="0"/>
              <a:t>……</a:t>
            </a:r>
            <a:r>
              <a:rPr lang="cs-CZ" sz="2800" b="1" dirty="0">
                <a:solidFill>
                  <a:srgbClr val="FF0000"/>
                </a:solidFill>
              </a:rPr>
              <a:t> U </a:t>
            </a:r>
            <a:r>
              <a:rPr lang="cs-CZ" sz="2800" dirty="0" smtClean="0"/>
              <a:t>…….., </a:t>
            </a:r>
            <a:r>
              <a:rPr lang="cs-CZ" sz="2800" dirty="0" err="1"/>
              <a:t>apples</a:t>
            </a:r>
            <a:r>
              <a:rPr lang="cs-CZ" sz="2800" dirty="0"/>
              <a:t> </a:t>
            </a:r>
            <a:r>
              <a:rPr lang="cs-CZ" sz="2800" dirty="0" smtClean="0"/>
              <a:t>……</a:t>
            </a:r>
            <a:r>
              <a:rPr lang="cs-CZ" sz="2800" b="1" dirty="0">
                <a:solidFill>
                  <a:srgbClr val="FF0000"/>
                </a:solidFill>
              </a:rPr>
              <a:t> C </a:t>
            </a:r>
            <a:r>
              <a:rPr lang="cs-CZ" sz="2800" dirty="0" smtClean="0"/>
              <a:t>…….., </a:t>
            </a:r>
            <a:r>
              <a:rPr lang="cs-CZ" sz="2800" dirty="0" err="1"/>
              <a:t>beans</a:t>
            </a:r>
            <a:r>
              <a:rPr lang="cs-CZ" sz="2800" dirty="0"/>
              <a:t> </a:t>
            </a:r>
            <a:r>
              <a:rPr lang="cs-CZ" sz="2800" dirty="0" smtClean="0"/>
              <a:t>……</a:t>
            </a:r>
            <a:r>
              <a:rPr lang="cs-CZ" sz="2800" b="1" dirty="0">
                <a:solidFill>
                  <a:srgbClr val="FF0000"/>
                </a:solidFill>
              </a:rPr>
              <a:t> C </a:t>
            </a:r>
            <a:r>
              <a:rPr lang="cs-CZ" sz="2800" dirty="0" smtClean="0"/>
              <a:t>………,</a:t>
            </a:r>
          </a:p>
          <a:p>
            <a:endParaRPr lang="cs-CZ" sz="2800" dirty="0"/>
          </a:p>
          <a:p>
            <a:endParaRPr lang="cs-CZ" sz="2800" dirty="0"/>
          </a:p>
          <a:p>
            <a:r>
              <a:rPr lang="cs-CZ" sz="2800" dirty="0" err="1"/>
              <a:t>coffee</a:t>
            </a:r>
            <a:r>
              <a:rPr lang="cs-CZ" sz="2800" dirty="0"/>
              <a:t> </a:t>
            </a:r>
            <a:r>
              <a:rPr lang="cs-CZ" sz="2800" dirty="0" smtClean="0"/>
              <a:t>……</a:t>
            </a:r>
            <a:r>
              <a:rPr lang="cs-CZ" sz="2800" b="1" dirty="0">
                <a:solidFill>
                  <a:srgbClr val="FF0000"/>
                </a:solidFill>
              </a:rPr>
              <a:t> U </a:t>
            </a:r>
            <a:r>
              <a:rPr lang="cs-CZ" sz="2800" dirty="0" smtClean="0"/>
              <a:t>…….., </a:t>
            </a:r>
            <a:r>
              <a:rPr lang="cs-CZ" sz="2800" dirty="0"/>
              <a:t>margarine </a:t>
            </a:r>
            <a:r>
              <a:rPr lang="cs-CZ" sz="2800" dirty="0" smtClean="0"/>
              <a:t>……</a:t>
            </a:r>
            <a:r>
              <a:rPr lang="cs-CZ" sz="2800" b="1" dirty="0">
                <a:solidFill>
                  <a:srgbClr val="FF0000"/>
                </a:solidFill>
              </a:rPr>
              <a:t> U </a:t>
            </a:r>
            <a:r>
              <a:rPr lang="cs-CZ" sz="2800" dirty="0" smtClean="0"/>
              <a:t>………, </a:t>
            </a:r>
          </a:p>
          <a:p>
            <a:endParaRPr lang="cs-CZ" sz="2800" dirty="0"/>
          </a:p>
          <a:p>
            <a:r>
              <a:rPr lang="cs-CZ" sz="2800" dirty="0" err="1" smtClean="0"/>
              <a:t>bananas</a:t>
            </a:r>
            <a:r>
              <a:rPr lang="cs-CZ" sz="2800" dirty="0" smtClean="0"/>
              <a:t> ……</a:t>
            </a:r>
            <a:r>
              <a:rPr lang="cs-CZ" sz="2800" b="1" dirty="0">
                <a:solidFill>
                  <a:srgbClr val="FF0000"/>
                </a:solidFill>
              </a:rPr>
              <a:t> C </a:t>
            </a:r>
            <a:r>
              <a:rPr lang="cs-CZ" sz="2800" dirty="0" smtClean="0"/>
              <a:t>……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14764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568444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Match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nouns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with</a:t>
            </a:r>
            <a:r>
              <a:rPr lang="cs-CZ" sz="2800" b="1" dirty="0" smtClean="0"/>
              <a:t> many </a:t>
            </a:r>
            <a:r>
              <a:rPr lang="cs-CZ" sz="2800" b="1" dirty="0" err="1" smtClean="0"/>
              <a:t>or</a:t>
            </a:r>
            <a:r>
              <a:rPr lang="cs-CZ" sz="2800" b="1" dirty="0" smtClean="0"/>
              <a:t> much</a:t>
            </a:r>
          </a:p>
          <a:p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539552" y="1430779"/>
            <a:ext cx="2520280" cy="77408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FF0000"/>
                </a:solidFill>
              </a:rPr>
              <a:t>m</a:t>
            </a:r>
            <a:r>
              <a:rPr lang="cs-CZ" sz="3600" b="1" dirty="0" smtClean="0">
                <a:solidFill>
                  <a:srgbClr val="FF0000"/>
                </a:solidFill>
              </a:rPr>
              <a:t>any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788024" y="1430777"/>
            <a:ext cx="2520280" cy="77408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much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068" y="5429189"/>
            <a:ext cx="10029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rolls</a:t>
            </a:r>
            <a:endParaRPr lang="cs-CZ" sz="36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59632" y="5805264"/>
            <a:ext cx="13238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ham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43808" y="6128429"/>
            <a:ext cx="14766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onions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95936" y="5589240"/>
            <a:ext cx="13871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butter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08104" y="5805264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/>
              <a:t>milk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39752" y="5157192"/>
            <a:ext cx="12203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sugar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444208" y="5157192"/>
            <a:ext cx="18817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potatoes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129926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66327E-6 L 0.13594 -0.46138 " pathEditMode="relative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95097E-6 L 0.4658 -0.52497 " pathEditMode="relative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97965E-6 L 0.34167 -0.34389 " pathEditMode="relative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9408E-6 L -0.20608 -0.4771 " pathEditMode="relative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-1.82239E-6 L 0.14166 -0.32215 " pathEditMode="relative" ptsTypes="A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54487E-6 L -0.00296 -0.25647 " pathEditMode="relative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38575E-6 L -0.61788 -0.24838 " pathEditMode="relative" ptsTypes="AA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8091639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Complete</a:t>
            </a:r>
            <a:r>
              <a:rPr lang="cs-CZ" sz="2800" b="1" dirty="0" smtClean="0">
                <a:solidFill>
                  <a:srgbClr val="FF0000"/>
                </a:solidFill>
              </a:rPr>
              <a:t>:  a bit </a:t>
            </a:r>
            <a:r>
              <a:rPr lang="cs-CZ" sz="2800" b="1" dirty="0" err="1" smtClean="0">
                <a:solidFill>
                  <a:srgbClr val="FF0000"/>
                </a:solidFill>
              </a:rPr>
              <a:t>of</a:t>
            </a:r>
            <a:r>
              <a:rPr lang="cs-CZ" sz="2800" b="1" dirty="0" smtClean="0">
                <a:solidFill>
                  <a:srgbClr val="FF0000"/>
                </a:solidFill>
              </a:rPr>
              <a:t> / a </a:t>
            </a:r>
            <a:r>
              <a:rPr lang="cs-CZ" sz="2800" b="1" dirty="0" err="1" smtClean="0">
                <a:solidFill>
                  <a:srgbClr val="FF0000"/>
                </a:solidFill>
              </a:rPr>
              <a:t>few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 smtClean="0"/>
          </a:p>
          <a:p>
            <a:endParaRPr lang="cs-CZ" sz="2800" b="1" dirty="0"/>
          </a:p>
          <a:p>
            <a:r>
              <a:rPr lang="cs-CZ" sz="2800" dirty="0" smtClean="0"/>
              <a:t>………..………………  margarine,   ……………………………. </a:t>
            </a:r>
            <a:r>
              <a:rPr lang="cs-CZ" sz="2800" dirty="0" err="1"/>
              <a:t>t</a:t>
            </a:r>
            <a:r>
              <a:rPr lang="cs-CZ" sz="2800" dirty="0" err="1" smtClean="0"/>
              <a:t>ea</a:t>
            </a:r>
            <a:r>
              <a:rPr lang="cs-CZ" sz="2800" dirty="0" smtClean="0"/>
              <a:t>,</a:t>
            </a:r>
          </a:p>
          <a:p>
            <a:endParaRPr lang="cs-CZ" sz="2800" dirty="0"/>
          </a:p>
          <a:p>
            <a:r>
              <a:rPr lang="cs-CZ" sz="2800" dirty="0" smtClean="0"/>
              <a:t>…………….…………… </a:t>
            </a:r>
            <a:r>
              <a:rPr lang="cs-CZ" sz="2800" dirty="0" err="1" smtClean="0"/>
              <a:t>soup</a:t>
            </a:r>
            <a:r>
              <a:rPr lang="cs-CZ" sz="2800" dirty="0" smtClean="0"/>
              <a:t>,  ………..………………. </a:t>
            </a:r>
            <a:r>
              <a:rPr lang="cs-CZ" sz="2800" dirty="0" err="1"/>
              <a:t>c</a:t>
            </a:r>
            <a:r>
              <a:rPr lang="cs-CZ" sz="2800" dirty="0" err="1" smtClean="0"/>
              <a:t>hips</a:t>
            </a:r>
            <a:r>
              <a:rPr lang="cs-CZ" sz="2800" dirty="0" smtClean="0"/>
              <a:t>,</a:t>
            </a:r>
          </a:p>
          <a:p>
            <a:endParaRPr lang="cs-CZ" sz="2800" dirty="0"/>
          </a:p>
          <a:p>
            <a:r>
              <a:rPr lang="cs-CZ" sz="2800" dirty="0" smtClean="0"/>
              <a:t>………………………… </a:t>
            </a:r>
            <a:r>
              <a:rPr lang="cs-CZ" sz="2800" dirty="0" err="1" smtClean="0"/>
              <a:t>dumplings</a:t>
            </a:r>
            <a:r>
              <a:rPr lang="cs-CZ" sz="2800" dirty="0" smtClean="0"/>
              <a:t>, …………..…………….. </a:t>
            </a:r>
            <a:r>
              <a:rPr lang="cs-CZ" sz="2800" dirty="0" err="1" smtClean="0"/>
              <a:t>honey</a:t>
            </a:r>
            <a:endParaRPr lang="cs-CZ" sz="2800" dirty="0" smtClean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9655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700809"/>
            <a:ext cx="84249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…</a:t>
            </a:r>
            <a:r>
              <a:rPr lang="cs-CZ" sz="2800" b="1" dirty="0" smtClean="0">
                <a:solidFill>
                  <a:srgbClr val="FF0000"/>
                </a:solidFill>
              </a:rPr>
              <a:t>a bit </a:t>
            </a:r>
            <a:r>
              <a:rPr lang="cs-CZ" sz="2800" b="1" dirty="0" err="1" smtClean="0">
                <a:solidFill>
                  <a:srgbClr val="FF0000"/>
                </a:solidFill>
              </a:rPr>
              <a:t>of</a:t>
            </a:r>
            <a:r>
              <a:rPr lang="cs-CZ" sz="2800" dirty="0" smtClean="0"/>
              <a:t>…….  </a:t>
            </a:r>
            <a:r>
              <a:rPr lang="cs-CZ" sz="2800" dirty="0"/>
              <a:t>margarine,  </a:t>
            </a:r>
            <a:r>
              <a:rPr lang="cs-CZ" sz="2800" dirty="0" smtClean="0"/>
              <a:t>   ……</a:t>
            </a:r>
            <a:r>
              <a:rPr lang="cs-CZ" sz="2800" b="1" dirty="0">
                <a:solidFill>
                  <a:srgbClr val="FF0000"/>
                </a:solidFill>
              </a:rPr>
              <a:t> a bit </a:t>
            </a:r>
            <a:r>
              <a:rPr lang="cs-CZ" sz="2800" b="1" dirty="0" err="1">
                <a:solidFill>
                  <a:srgbClr val="FF0000"/>
                </a:solidFill>
              </a:rPr>
              <a:t>of</a:t>
            </a:r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dirty="0" smtClean="0"/>
              <a:t>…. </a:t>
            </a:r>
            <a:r>
              <a:rPr lang="cs-CZ" sz="2800" dirty="0" err="1"/>
              <a:t>tea</a:t>
            </a:r>
            <a:r>
              <a:rPr lang="cs-CZ" sz="2800" dirty="0"/>
              <a:t>,</a:t>
            </a:r>
          </a:p>
          <a:p>
            <a:endParaRPr lang="cs-CZ" sz="2800" dirty="0"/>
          </a:p>
          <a:p>
            <a:r>
              <a:rPr lang="cs-CZ" sz="2800" dirty="0" smtClean="0"/>
              <a:t>……</a:t>
            </a:r>
            <a:r>
              <a:rPr lang="cs-CZ" sz="2800" b="1" dirty="0">
                <a:solidFill>
                  <a:srgbClr val="FF0000"/>
                </a:solidFill>
              </a:rPr>
              <a:t> a bit </a:t>
            </a:r>
            <a:r>
              <a:rPr lang="cs-CZ" sz="2800" b="1" dirty="0" err="1">
                <a:solidFill>
                  <a:srgbClr val="FF0000"/>
                </a:solidFill>
              </a:rPr>
              <a:t>of</a:t>
            </a:r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dirty="0" smtClean="0"/>
              <a:t>…… </a:t>
            </a:r>
            <a:r>
              <a:rPr lang="cs-CZ" sz="2800" dirty="0" err="1"/>
              <a:t>soup</a:t>
            </a:r>
            <a:r>
              <a:rPr lang="cs-CZ" sz="2800" dirty="0"/>
              <a:t>,  </a:t>
            </a:r>
            <a:r>
              <a:rPr lang="cs-CZ" sz="2800" dirty="0" smtClean="0"/>
              <a:t>………</a:t>
            </a:r>
            <a:r>
              <a:rPr lang="cs-CZ" sz="2800" b="1" dirty="0">
                <a:solidFill>
                  <a:srgbClr val="FF0000"/>
                </a:solidFill>
              </a:rPr>
              <a:t> a </a:t>
            </a:r>
            <a:r>
              <a:rPr lang="cs-CZ" sz="2800" b="1" dirty="0" err="1" smtClean="0">
                <a:solidFill>
                  <a:srgbClr val="FF0000"/>
                </a:solidFill>
              </a:rPr>
              <a:t>few</a:t>
            </a:r>
            <a:r>
              <a:rPr lang="cs-CZ" sz="2800" dirty="0" smtClean="0"/>
              <a:t>..……. </a:t>
            </a:r>
            <a:r>
              <a:rPr lang="cs-CZ" sz="2800" dirty="0" err="1"/>
              <a:t>chips</a:t>
            </a:r>
            <a:r>
              <a:rPr lang="cs-CZ" sz="2800" dirty="0"/>
              <a:t>,</a:t>
            </a:r>
          </a:p>
          <a:p>
            <a:endParaRPr lang="cs-CZ" sz="2800" dirty="0"/>
          </a:p>
          <a:p>
            <a:r>
              <a:rPr lang="cs-CZ" sz="2800" dirty="0" smtClean="0"/>
              <a:t>…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>
                <a:solidFill>
                  <a:srgbClr val="FF0000"/>
                </a:solidFill>
              </a:rPr>
              <a:t>a </a:t>
            </a:r>
            <a:r>
              <a:rPr lang="cs-CZ" sz="2800" b="1" dirty="0" err="1" smtClean="0">
                <a:solidFill>
                  <a:srgbClr val="FF0000"/>
                </a:solidFill>
              </a:rPr>
              <a:t>few</a:t>
            </a:r>
            <a:r>
              <a:rPr lang="cs-CZ" sz="2800" dirty="0" smtClean="0"/>
              <a:t>……… </a:t>
            </a:r>
            <a:r>
              <a:rPr lang="cs-CZ" sz="2800" dirty="0" err="1"/>
              <a:t>dumplings</a:t>
            </a:r>
            <a:r>
              <a:rPr lang="cs-CZ" sz="2800" dirty="0"/>
              <a:t>, </a:t>
            </a:r>
            <a:r>
              <a:rPr lang="cs-CZ" sz="2800" dirty="0"/>
              <a:t> </a:t>
            </a:r>
            <a:r>
              <a:rPr lang="cs-CZ" sz="2800" dirty="0" smtClean="0"/>
              <a:t>…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>
                <a:solidFill>
                  <a:srgbClr val="FF0000"/>
                </a:solidFill>
              </a:rPr>
              <a:t>a bit </a:t>
            </a:r>
            <a:r>
              <a:rPr lang="cs-CZ" sz="2800" b="1" dirty="0" err="1">
                <a:solidFill>
                  <a:srgbClr val="FF0000"/>
                </a:solidFill>
              </a:rPr>
              <a:t>of</a:t>
            </a:r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dirty="0" smtClean="0"/>
              <a:t>….. </a:t>
            </a:r>
            <a:r>
              <a:rPr lang="cs-CZ" sz="2800" dirty="0" err="1"/>
              <a:t>honey</a:t>
            </a:r>
            <a:endParaRPr lang="cs-CZ" sz="2800" dirty="0"/>
          </a:p>
          <a:p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548680"/>
            <a:ext cx="15231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Checking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76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54729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When</a:t>
            </a:r>
            <a:r>
              <a:rPr lang="cs-CZ" sz="2800" b="1" dirty="0" smtClean="0"/>
              <a:t> do </a:t>
            </a:r>
            <a:r>
              <a:rPr lang="cs-CZ" sz="2800" b="1" dirty="0" err="1" smtClean="0"/>
              <a:t>we</a:t>
            </a:r>
            <a:r>
              <a:rPr lang="cs-CZ" sz="2800" b="1" dirty="0" smtClean="0"/>
              <a:t> use MUCH/ MANY ?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700808"/>
            <a:ext cx="72491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When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we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want</a:t>
            </a:r>
            <a:r>
              <a:rPr lang="cs-CZ" sz="2800" b="1" dirty="0" smtClean="0">
                <a:solidFill>
                  <a:srgbClr val="FF0000"/>
                </a:solidFill>
              </a:rPr>
              <a:t> to </a:t>
            </a:r>
            <a:r>
              <a:rPr lang="cs-CZ" sz="2800" b="1" dirty="0" err="1" smtClean="0">
                <a:solidFill>
                  <a:srgbClr val="FF0000"/>
                </a:solidFill>
              </a:rPr>
              <a:t>say</a:t>
            </a:r>
            <a:r>
              <a:rPr lang="cs-CZ" sz="2800" b="1" dirty="0" smtClean="0">
                <a:solidFill>
                  <a:srgbClr val="FF0000"/>
                </a:solidFill>
              </a:rPr>
              <a:t> „mnoho“ in </a:t>
            </a:r>
            <a:r>
              <a:rPr lang="cs-CZ" sz="2800" b="1" dirty="0" err="1" smtClean="0">
                <a:solidFill>
                  <a:srgbClr val="FF0000"/>
                </a:solidFill>
              </a:rPr>
              <a:t>English</a:t>
            </a:r>
            <a:r>
              <a:rPr lang="cs-CZ" sz="2800" b="1" dirty="0" smtClean="0">
                <a:solidFill>
                  <a:srgbClr val="FF0000"/>
                </a:solidFill>
              </a:rPr>
              <a:t>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2564904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When</a:t>
            </a:r>
            <a:r>
              <a:rPr lang="cs-CZ" sz="2800" b="1" dirty="0" smtClean="0"/>
              <a:t> do </a:t>
            </a:r>
            <a:r>
              <a:rPr lang="cs-CZ" sz="2800" b="1" dirty="0" err="1" smtClean="0"/>
              <a:t>we</a:t>
            </a:r>
            <a:r>
              <a:rPr lang="cs-CZ" sz="2800" b="1" dirty="0" smtClean="0"/>
              <a:t> use MUCH ?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3573016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We</a:t>
            </a:r>
            <a:r>
              <a:rPr lang="cs-CZ" sz="2800" b="1" dirty="0" smtClean="0">
                <a:solidFill>
                  <a:srgbClr val="FF0000"/>
                </a:solidFill>
              </a:rPr>
              <a:t> use MUCH </a:t>
            </a:r>
            <a:r>
              <a:rPr lang="cs-CZ" sz="2800" b="1" dirty="0" err="1" smtClean="0">
                <a:solidFill>
                  <a:srgbClr val="FF0000"/>
                </a:solidFill>
              </a:rPr>
              <a:t>with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uncountable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nouns</a:t>
            </a:r>
            <a:r>
              <a:rPr lang="cs-CZ" sz="2800" b="1" dirty="0" smtClean="0">
                <a:solidFill>
                  <a:srgbClr val="FF0000"/>
                </a:solidFill>
              </a:rPr>
              <a:t>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4365104"/>
            <a:ext cx="4680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When</a:t>
            </a:r>
            <a:r>
              <a:rPr lang="cs-CZ" sz="2800" b="1" dirty="0"/>
              <a:t> do </a:t>
            </a:r>
            <a:r>
              <a:rPr lang="cs-CZ" sz="2800" b="1" dirty="0" err="1"/>
              <a:t>we</a:t>
            </a:r>
            <a:r>
              <a:rPr lang="cs-CZ" sz="2800" b="1" dirty="0"/>
              <a:t> use </a:t>
            </a:r>
            <a:r>
              <a:rPr lang="cs-CZ" sz="2800" b="1" dirty="0" smtClean="0"/>
              <a:t>MANY </a:t>
            </a:r>
            <a:r>
              <a:rPr lang="cs-CZ" sz="2800" b="1" dirty="0"/>
              <a:t>?</a:t>
            </a:r>
          </a:p>
          <a:p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1560" y="5085184"/>
            <a:ext cx="67687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>
                <a:solidFill>
                  <a:srgbClr val="FF0000"/>
                </a:solidFill>
              </a:rPr>
              <a:t>We</a:t>
            </a:r>
            <a:r>
              <a:rPr lang="cs-CZ" sz="2800" b="1" dirty="0">
                <a:solidFill>
                  <a:srgbClr val="FF0000"/>
                </a:solidFill>
              </a:rPr>
              <a:t> use </a:t>
            </a:r>
            <a:r>
              <a:rPr lang="cs-CZ" sz="2800" b="1" dirty="0" smtClean="0">
                <a:solidFill>
                  <a:srgbClr val="FF0000"/>
                </a:solidFill>
              </a:rPr>
              <a:t>MANY </a:t>
            </a:r>
            <a:r>
              <a:rPr lang="cs-CZ" sz="2800" b="1" dirty="0" err="1">
                <a:solidFill>
                  <a:srgbClr val="FF0000"/>
                </a:solidFill>
              </a:rPr>
              <a:t>with</a:t>
            </a:r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countable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>
                <a:solidFill>
                  <a:srgbClr val="FF0000"/>
                </a:solidFill>
              </a:rPr>
              <a:t>nouns</a:t>
            </a:r>
            <a:r>
              <a:rPr lang="cs-CZ" sz="2800" b="1" dirty="0">
                <a:solidFill>
                  <a:srgbClr val="FF0000"/>
                </a:solidFill>
              </a:rPr>
              <a:t>.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11194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59659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When</a:t>
            </a:r>
            <a:r>
              <a:rPr lang="cs-CZ" sz="2800" b="1" dirty="0" smtClean="0"/>
              <a:t> do </a:t>
            </a:r>
            <a:r>
              <a:rPr lang="cs-CZ" sz="2800" b="1" dirty="0" err="1" smtClean="0"/>
              <a:t>we</a:t>
            </a:r>
            <a:r>
              <a:rPr lang="cs-CZ" sz="2800" b="1" dirty="0" smtClean="0"/>
              <a:t> use A BIT OF/ A FEW ?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340768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When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we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want</a:t>
            </a:r>
            <a:r>
              <a:rPr lang="cs-CZ" sz="2800" b="1" dirty="0" smtClean="0">
                <a:solidFill>
                  <a:srgbClr val="FF0000"/>
                </a:solidFill>
              </a:rPr>
              <a:t> to </a:t>
            </a:r>
            <a:r>
              <a:rPr lang="cs-CZ" sz="2800" b="1" dirty="0" err="1" smtClean="0">
                <a:solidFill>
                  <a:srgbClr val="FF0000"/>
                </a:solidFill>
              </a:rPr>
              <a:t>say</a:t>
            </a:r>
            <a:r>
              <a:rPr lang="cs-CZ" sz="2800" b="1" dirty="0" smtClean="0">
                <a:solidFill>
                  <a:srgbClr val="FF0000"/>
                </a:solidFill>
              </a:rPr>
              <a:t> „trochu“ in </a:t>
            </a:r>
            <a:r>
              <a:rPr lang="cs-CZ" sz="2800" b="1" dirty="0" err="1" smtClean="0">
                <a:solidFill>
                  <a:srgbClr val="FF0000"/>
                </a:solidFill>
              </a:rPr>
              <a:t>English</a:t>
            </a:r>
            <a:r>
              <a:rPr lang="cs-CZ" sz="2800" b="1" dirty="0" smtClean="0">
                <a:solidFill>
                  <a:srgbClr val="FF0000"/>
                </a:solidFill>
              </a:rPr>
              <a:t>.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2348880"/>
            <a:ext cx="4692695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/>
              <a:t>When</a:t>
            </a:r>
            <a:r>
              <a:rPr lang="cs-CZ" sz="2800" b="1" dirty="0"/>
              <a:t> do </a:t>
            </a:r>
            <a:r>
              <a:rPr lang="cs-CZ" sz="2800" b="1" dirty="0" err="1"/>
              <a:t>we</a:t>
            </a:r>
            <a:r>
              <a:rPr lang="cs-CZ" sz="2800" b="1" dirty="0"/>
              <a:t> use A BIT </a:t>
            </a:r>
            <a:r>
              <a:rPr lang="cs-CZ" sz="2800" b="1" dirty="0" smtClean="0"/>
              <a:t>OF</a:t>
            </a:r>
            <a:r>
              <a:rPr lang="cs-CZ" sz="2800" b="1" dirty="0"/>
              <a:t> </a:t>
            </a:r>
            <a:r>
              <a:rPr lang="cs-CZ" sz="2800" b="1" dirty="0" smtClean="0"/>
              <a:t>?</a:t>
            </a:r>
            <a:endParaRPr lang="cs-CZ" sz="2800" b="1" dirty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3149099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We</a:t>
            </a:r>
            <a:r>
              <a:rPr lang="cs-CZ" sz="2800" b="1" dirty="0" smtClean="0">
                <a:solidFill>
                  <a:srgbClr val="FF0000"/>
                </a:solidFill>
              </a:rPr>
              <a:t> use A BIT OF </a:t>
            </a:r>
            <a:r>
              <a:rPr lang="cs-CZ" sz="2800" b="1" dirty="0" err="1" smtClean="0">
                <a:solidFill>
                  <a:srgbClr val="FF0000"/>
                </a:solidFill>
              </a:rPr>
              <a:t>with</a:t>
            </a:r>
            <a:r>
              <a:rPr lang="cs-CZ" sz="2800" b="1" dirty="0" smtClean="0">
                <a:solidFill>
                  <a:srgbClr val="FF0000"/>
                </a:solidFill>
              </a:rPr>
              <a:t>  </a:t>
            </a:r>
            <a:r>
              <a:rPr lang="cs-CZ" sz="2800" b="1" dirty="0" err="1" smtClean="0">
                <a:solidFill>
                  <a:srgbClr val="FF0000"/>
                </a:solidFill>
              </a:rPr>
              <a:t>uncountable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nouns</a:t>
            </a:r>
            <a:r>
              <a:rPr lang="cs-CZ" sz="2800" b="1" dirty="0" smtClean="0">
                <a:solidFill>
                  <a:srgbClr val="FF0000"/>
                </a:solidFill>
              </a:rPr>
              <a:t>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4221088"/>
            <a:ext cx="4464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When</a:t>
            </a:r>
            <a:r>
              <a:rPr lang="cs-CZ" sz="2800" b="1" dirty="0"/>
              <a:t> do </a:t>
            </a:r>
            <a:r>
              <a:rPr lang="cs-CZ" sz="2800" b="1" dirty="0" err="1"/>
              <a:t>we</a:t>
            </a:r>
            <a:r>
              <a:rPr lang="cs-CZ" sz="2800" b="1" dirty="0"/>
              <a:t> use A </a:t>
            </a:r>
            <a:r>
              <a:rPr lang="cs-CZ" sz="2800" b="1" dirty="0" smtClean="0"/>
              <a:t>FEW </a:t>
            </a:r>
            <a:r>
              <a:rPr lang="cs-CZ" sz="2800" b="1" dirty="0"/>
              <a:t>?</a:t>
            </a:r>
          </a:p>
          <a:p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4869160"/>
            <a:ext cx="691276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err="1" smtClean="0">
                <a:solidFill>
                  <a:srgbClr val="FF0000"/>
                </a:solidFill>
              </a:rPr>
              <a:t>We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>
                <a:solidFill>
                  <a:srgbClr val="FF0000"/>
                </a:solidFill>
              </a:rPr>
              <a:t>use A </a:t>
            </a:r>
            <a:r>
              <a:rPr lang="cs-CZ" sz="2800" b="1" dirty="0" smtClean="0">
                <a:solidFill>
                  <a:srgbClr val="FF0000"/>
                </a:solidFill>
              </a:rPr>
              <a:t>FEW </a:t>
            </a:r>
            <a:r>
              <a:rPr lang="cs-CZ" sz="2800" b="1" dirty="0" err="1">
                <a:solidFill>
                  <a:srgbClr val="FF0000"/>
                </a:solidFill>
              </a:rPr>
              <a:t>with</a:t>
            </a:r>
            <a:r>
              <a:rPr lang="cs-CZ" sz="2800" b="1" dirty="0">
                <a:solidFill>
                  <a:srgbClr val="FF0000"/>
                </a:solidFill>
              </a:rPr>
              <a:t>  </a:t>
            </a:r>
            <a:r>
              <a:rPr lang="cs-CZ" sz="2800" b="1" dirty="0" err="1" smtClean="0">
                <a:solidFill>
                  <a:srgbClr val="FF0000"/>
                </a:solidFill>
              </a:rPr>
              <a:t>countable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>
                <a:solidFill>
                  <a:srgbClr val="FF0000"/>
                </a:solidFill>
              </a:rPr>
              <a:t>nouns</a:t>
            </a:r>
            <a:r>
              <a:rPr lang="cs-CZ" sz="2800" b="1" dirty="0">
                <a:solidFill>
                  <a:srgbClr val="FF0000"/>
                </a:solidFill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4610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260648"/>
            <a:ext cx="849694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/>
          </a:p>
          <a:p>
            <a:r>
              <a:rPr lang="cs-CZ" sz="2800" b="1" dirty="0" err="1" smtClean="0"/>
              <a:t>Translate</a:t>
            </a:r>
            <a:r>
              <a:rPr lang="cs-CZ" sz="2800" b="1" dirty="0" smtClean="0"/>
              <a:t> </a:t>
            </a:r>
            <a:r>
              <a:rPr lang="cs-CZ" sz="2800" b="1" dirty="0" smtClean="0"/>
              <a:t>and use: </a:t>
            </a:r>
            <a:r>
              <a:rPr lang="cs-CZ" sz="2800" b="1" dirty="0" smtClean="0"/>
              <a:t>many/much</a:t>
            </a:r>
          </a:p>
          <a:p>
            <a:r>
              <a:rPr lang="cs-CZ" sz="2800" b="1" dirty="0" smtClean="0"/>
              <a:t> </a:t>
            </a:r>
          </a:p>
          <a:p>
            <a:r>
              <a:rPr lang="cs-CZ" sz="2800" b="1" dirty="0"/>
              <a:t> </a:t>
            </a:r>
            <a:r>
              <a:rPr lang="cs-CZ" sz="2800" b="1" dirty="0" smtClean="0"/>
              <a:t>                           </a:t>
            </a:r>
            <a:r>
              <a:rPr lang="cs-CZ" sz="2800" b="1" dirty="0" err="1" smtClean="0"/>
              <a:t>or</a:t>
            </a:r>
            <a:r>
              <a:rPr lang="cs-CZ" sz="2800" b="1" dirty="0" smtClean="0"/>
              <a:t> </a:t>
            </a:r>
            <a:r>
              <a:rPr lang="cs-CZ" sz="2800" b="1" dirty="0" smtClean="0"/>
              <a:t>a </a:t>
            </a:r>
            <a:r>
              <a:rPr lang="cs-CZ" sz="2800" b="1" dirty="0" smtClean="0"/>
              <a:t>bit </a:t>
            </a:r>
            <a:r>
              <a:rPr lang="cs-CZ" sz="2800" b="1" dirty="0" err="1" smtClean="0"/>
              <a:t>of</a:t>
            </a:r>
            <a:r>
              <a:rPr lang="cs-CZ" sz="2800" b="1" dirty="0" smtClean="0"/>
              <a:t>/ a </a:t>
            </a:r>
            <a:r>
              <a:rPr lang="cs-CZ" sz="2800" b="1" dirty="0" err="1" smtClean="0"/>
              <a:t>few</a:t>
            </a:r>
            <a:endParaRPr lang="cs-CZ" sz="2800" b="1" dirty="0" smtClean="0"/>
          </a:p>
          <a:p>
            <a:endParaRPr lang="cs-CZ" sz="2800" dirty="0" smtClean="0"/>
          </a:p>
          <a:p>
            <a:r>
              <a:rPr lang="cs-CZ" sz="2800" dirty="0" smtClean="0"/>
              <a:t>mnoho </a:t>
            </a:r>
            <a:r>
              <a:rPr lang="cs-CZ" sz="2800" dirty="0" smtClean="0"/>
              <a:t>rohlíků ……………………………………………</a:t>
            </a:r>
          </a:p>
          <a:p>
            <a:r>
              <a:rPr lang="cs-CZ" sz="2800" dirty="0"/>
              <a:t>t</a:t>
            </a:r>
            <a:r>
              <a:rPr lang="cs-CZ" sz="2800" dirty="0" smtClean="0"/>
              <a:t>rochu polévky …………………………………………….</a:t>
            </a:r>
          </a:p>
          <a:p>
            <a:r>
              <a:rPr lang="cs-CZ" sz="2800" dirty="0"/>
              <a:t>m</a:t>
            </a:r>
            <a:r>
              <a:rPr lang="cs-CZ" sz="2800" dirty="0" smtClean="0"/>
              <a:t>noho dětí   ………………………………………………..</a:t>
            </a:r>
          </a:p>
          <a:p>
            <a:r>
              <a:rPr lang="cs-CZ" sz="2800" dirty="0"/>
              <a:t>t</a:t>
            </a:r>
            <a:r>
              <a:rPr lang="cs-CZ" sz="2800" dirty="0" smtClean="0"/>
              <a:t>rochu </a:t>
            </a:r>
            <a:r>
              <a:rPr lang="cs-CZ" sz="2800" dirty="0" smtClean="0"/>
              <a:t>brambor</a:t>
            </a:r>
            <a:r>
              <a:rPr lang="cs-CZ" sz="2800" dirty="0" smtClean="0"/>
              <a:t>    ……………………………………….</a:t>
            </a:r>
            <a:endParaRPr lang="cs-CZ" sz="2800" dirty="0" smtClean="0"/>
          </a:p>
          <a:p>
            <a:r>
              <a:rPr lang="cs-CZ" sz="2800" dirty="0"/>
              <a:t>t</a:t>
            </a:r>
            <a:r>
              <a:rPr lang="cs-CZ" sz="2800" dirty="0" smtClean="0"/>
              <a:t>rochu vína   ………………………………………………..</a:t>
            </a:r>
          </a:p>
          <a:p>
            <a:r>
              <a:rPr lang="cs-CZ" sz="2800" dirty="0"/>
              <a:t>m</a:t>
            </a:r>
            <a:r>
              <a:rPr lang="cs-CZ" sz="2800" dirty="0" smtClean="0"/>
              <a:t>noho </a:t>
            </a:r>
            <a:r>
              <a:rPr lang="cs-CZ" sz="2800" dirty="0" smtClean="0"/>
              <a:t>cukru   </a:t>
            </a:r>
            <a:r>
              <a:rPr lang="cs-CZ" sz="2800" dirty="0" smtClean="0"/>
              <a:t> </a:t>
            </a:r>
            <a:r>
              <a:rPr lang="cs-CZ" sz="2800" dirty="0" smtClean="0"/>
              <a:t>……………………………………………</a:t>
            </a:r>
          </a:p>
          <a:p>
            <a:r>
              <a:rPr lang="cs-CZ" sz="2800" dirty="0"/>
              <a:t>m</a:t>
            </a:r>
            <a:r>
              <a:rPr lang="cs-CZ" sz="2800" dirty="0" smtClean="0"/>
              <a:t>noho dárků ………………………………………………..</a:t>
            </a:r>
          </a:p>
          <a:p>
            <a:endParaRPr lang="cs-CZ" sz="2800" dirty="0" smtClean="0"/>
          </a:p>
          <a:p>
            <a:r>
              <a:rPr lang="cs-CZ" sz="2800" dirty="0" smtClean="0"/>
              <a:t>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181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04664"/>
            <a:ext cx="2026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</a:t>
            </a:r>
            <a:r>
              <a:rPr lang="cs-CZ" sz="2800" b="1" dirty="0" err="1" smtClean="0">
                <a:solidFill>
                  <a:srgbClr val="FF0000"/>
                </a:solidFill>
              </a:rPr>
              <a:t>Checking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052736"/>
            <a:ext cx="3888432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m</a:t>
            </a:r>
            <a:r>
              <a:rPr lang="cs-CZ" sz="3600" b="1" dirty="0" smtClean="0"/>
              <a:t>noho rohlíků</a:t>
            </a:r>
          </a:p>
          <a:p>
            <a:r>
              <a:rPr lang="cs-CZ" sz="3600" b="1" dirty="0"/>
              <a:t>t</a:t>
            </a:r>
            <a:r>
              <a:rPr lang="cs-CZ" sz="3600" b="1" dirty="0" smtClean="0"/>
              <a:t>rochu polévky</a:t>
            </a:r>
          </a:p>
          <a:p>
            <a:r>
              <a:rPr lang="cs-CZ" sz="3600" b="1" dirty="0"/>
              <a:t>m</a:t>
            </a:r>
            <a:r>
              <a:rPr lang="cs-CZ" sz="3600" b="1" dirty="0" smtClean="0"/>
              <a:t>noho dětí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trochu brambor</a:t>
            </a:r>
          </a:p>
          <a:p>
            <a:r>
              <a:rPr lang="cs-CZ" sz="3600" b="1" dirty="0" smtClean="0"/>
              <a:t>trochu vína</a:t>
            </a:r>
          </a:p>
          <a:p>
            <a:r>
              <a:rPr lang="cs-CZ" sz="3600" b="1" dirty="0"/>
              <a:t>m</a:t>
            </a:r>
            <a:r>
              <a:rPr lang="cs-CZ" sz="3600" b="1" dirty="0" smtClean="0"/>
              <a:t>noho cukru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mnoho dárků</a:t>
            </a:r>
          </a:p>
          <a:p>
            <a:endParaRPr lang="cs-CZ" sz="3600" b="1" dirty="0" smtClean="0"/>
          </a:p>
          <a:p>
            <a:endParaRPr lang="cs-CZ" sz="3600" b="1" dirty="0" smtClean="0"/>
          </a:p>
          <a:p>
            <a:endParaRPr lang="cs-CZ" sz="3600" b="1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76056" y="1052736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any </a:t>
            </a:r>
            <a:r>
              <a:rPr lang="cs-CZ" sz="2800" b="1" dirty="0" err="1" smtClean="0">
                <a:solidFill>
                  <a:srgbClr val="FF0000"/>
                </a:solidFill>
              </a:rPr>
              <a:t>rolls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76056" y="3398004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 </a:t>
            </a:r>
            <a:r>
              <a:rPr lang="cs-CZ" sz="2800" b="1" dirty="0" err="1" smtClean="0">
                <a:solidFill>
                  <a:srgbClr val="FF0000"/>
                </a:solidFill>
              </a:rPr>
              <a:t>few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potatoes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20072" y="392122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a</a:t>
            </a:r>
            <a:r>
              <a:rPr lang="cs-CZ" sz="2800" b="1" dirty="0" smtClean="0">
                <a:solidFill>
                  <a:srgbClr val="FF0000"/>
                </a:solidFill>
              </a:rPr>
              <a:t> bit </a:t>
            </a:r>
            <a:r>
              <a:rPr lang="cs-CZ" sz="2800" b="1" dirty="0" err="1" smtClean="0">
                <a:solidFill>
                  <a:srgbClr val="FF0000"/>
                </a:solidFill>
              </a:rPr>
              <a:t>of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wine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4422889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uch </a:t>
            </a:r>
            <a:r>
              <a:rPr lang="cs-CZ" sz="2800" b="1" dirty="0" err="1" smtClean="0">
                <a:solidFill>
                  <a:srgbClr val="FF0000"/>
                </a:solidFill>
              </a:rPr>
              <a:t>sugar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20072" y="4684499"/>
            <a:ext cx="29523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 </a:t>
            </a:r>
          </a:p>
          <a:p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220072" y="1575956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a</a:t>
            </a:r>
            <a:r>
              <a:rPr lang="cs-CZ" sz="2800" b="1" dirty="0" smtClean="0">
                <a:solidFill>
                  <a:srgbClr val="FF0000"/>
                </a:solidFill>
              </a:rPr>
              <a:t> bit </a:t>
            </a:r>
            <a:r>
              <a:rPr lang="cs-CZ" sz="2800" b="1" dirty="0" err="1" smtClean="0">
                <a:solidFill>
                  <a:srgbClr val="FF0000"/>
                </a:solidFill>
              </a:rPr>
              <a:t>of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soup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76056" y="2276872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any </a:t>
            </a:r>
            <a:r>
              <a:rPr lang="cs-CZ" sz="2800" b="1" dirty="0" err="1" smtClean="0">
                <a:solidFill>
                  <a:srgbClr val="FF0000"/>
                </a:solidFill>
              </a:rPr>
              <a:t>children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292080" y="5376996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any </a:t>
            </a:r>
            <a:r>
              <a:rPr lang="cs-CZ" sz="2800" b="1" dirty="0" err="1" smtClean="0">
                <a:solidFill>
                  <a:srgbClr val="FF0000"/>
                </a:solidFill>
              </a:rPr>
              <a:t>presents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568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0" grpId="0"/>
      <p:bldP spid="11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Aerodynamika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192</TotalTime>
  <Words>436</Words>
  <Application>Microsoft Office PowerPoint</Application>
  <PresentationFormat>Předvádění na obrazovce (4:3)</PresentationFormat>
  <Paragraphs>125</Paragraphs>
  <Slides>11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Milan</cp:lastModifiedBy>
  <cp:revision>22</cp:revision>
  <dcterms:created xsi:type="dcterms:W3CDTF">2012-02-06T20:08:16Z</dcterms:created>
  <dcterms:modified xsi:type="dcterms:W3CDTF">2012-04-07T12:58:43Z</dcterms:modified>
</cp:coreProperties>
</file>